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49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0" d="100"/>
          <a:sy n="40" d="100"/>
        </p:scale>
        <p:origin x="72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34DE7A-652A-4EF8-8FF3-7BC24217721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46568-582A-465F-9749-DD6354EAE2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3081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27BE67E2-D327-C06B-A3FF-AC0CEF73E2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EBB98701-9312-CE0A-C419-7F0FE81292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DA27B1-8C66-5F9C-EDED-9D867518B4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60B1D9F-5C58-316D-2BCF-9B10D92273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B823392-CC56-85EF-01E2-1A6026155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884397-D049-A7DC-96DD-958986505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0454C56-0C45-6BF8-C913-3CA1F98FC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3204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D70641-69AE-9CD5-2C78-10EFFA7E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0F28172-6645-34F5-AE51-BFB444814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CFB97A8-5FA8-E6C2-12E0-DA2AF8B30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E96BF7C-FD0B-FE16-4406-8949F11B3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90B64B3-6907-6D9F-3EED-ED168DD8F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9196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D65ACEA-0F36-EDCD-B4ED-1721751814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1D1DDD3-5BF6-6592-66C5-C9CC842446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2523C3E-A2C8-B30B-F637-170F5261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17B4AAC-BB25-AA25-8862-C10DD1B98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C6742DC-1941-2B42-6710-8026AE199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451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2D8AA46-6237-21FD-1D95-2F818DD195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7999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08E412-E194-542E-9730-088940646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CA77013-B803-114D-A3C6-F75E41344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CC6FECC-1E37-E120-124A-4660B7EB7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C06A1A2-EF98-8066-4D48-454A03B28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ACCC247-68FA-231C-9394-CC8B64A08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641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2CCC96-E5BE-2C6C-4DFF-351811B85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F480B5F-A4E7-181B-76A0-838C2211E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9B7B62-C6E0-89E8-856D-6E502C14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AD843AE-3D85-833E-5056-9DC57E7BA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79E0712-CFDE-6AB5-1F55-3C0A17A8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1110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831526-9687-F905-42DA-54AA17706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4E51BE5-5F87-95DA-F71D-73BB957C58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AF1B328-8D9E-85A8-9723-2E013F434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CF89690-045B-EE2E-454C-FAA8A0091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FE9D9D8-393F-73C5-4AC0-9E88431D7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701859C-D76E-48B6-AF78-C450DA647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3143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472391C-8F0E-4577-18FE-2A816AA10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437A702-065B-37CD-82FE-17B0E2584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A47BC79-24B8-15C3-2C73-F04A3BDFD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2D566D7-8BDE-903E-B2E9-74E506C534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0A930CF-87AF-0B73-53A4-6FB2149DF3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4FAC19E-E2DA-D143-575B-2E30F8CEE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A52F2EA-C330-450A-E937-492BAACFD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0C599CD-B400-CEEC-3DC7-177CBBBBF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9726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7C34C7-3C32-A348-D4AE-1E7B471CD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76F0BB2-9E3E-3441-A003-351E92EE6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4839BE7-14B0-5DB1-967E-FF7635D24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291A5C4-E456-DD94-7900-66D2E40D2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6015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95552AE-0F02-1EF2-63F5-1C3DB7CC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F8B6438-5C29-74AA-773C-EEBD8940B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3CD55E6-D36D-8846-99AD-A1C19CE40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572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FD3890C-5CA8-A584-CA79-8DBDF4167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D4BC14F-523C-4452-0E48-B13E49CA7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3A2B531-D643-416B-C992-91B0EED32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471159E-603E-F760-DB22-480886EFF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DA3F540-F7B0-7C6C-2B8F-02FA2B40D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5228FC3-B6A9-E358-FE09-1CDB2C12E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8650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418E19-1457-4208-4F85-A5AC845EB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1BEE96E-7C04-8B1C-CEC2-F5B6F4067B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E4812DE-6B57-7F1B-4CD3-652404B47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CD7CFB3-57AA-3270-C6C7-F30AF4BDA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07E99A1-A800-AB57-65D8-6EF445A4A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F0BA8BC-9C9D-B54B-86B6-FF984DBDF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9506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8A7558F-6C34-3143-5501-A06A3C05C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55EA440-2679-CB2C-DFB7-BC5A1253C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FE6555-EA79-CC71-576E-7A749AC1D4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7FD1715-76CF-EF44-904B-6EB6A0A276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E37ACF-4865-8D86-9FD7-345DCDD45A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5822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7">
            <a:extLst>
              <a:ext uri="{FF2B5EF4-FFF2-40B4-BE49-F238E27FC236}">
                <a16:creationId xmlns:a16="http://schemas.microsoft.com/office/drawing/2014/main" id="{5245CD85-90AD-61F6-F47A-A6FE70D84C74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8220" name="Rectangle 8">
              <a:extLst>
                <a:ext uri="{FF2B5EF4-FFF2-40B4-BE49-F238E27FC236}">
                  <a16:creationId xmlns:a16="http://schemas.microsoft.com/office/drawing/2014/main" id="{D18E446A-7F28-8888-EE19-F390CF8286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8221" name="Rectangle 9">
              <a:extLst>
                <a:ext uri="{FF2B5EF4-FFF2-40B4-BE49-F238E27FC236}">
                  <a16:creationId xmlns:a16="http://schemas.microsoft.com/office/drawing/2014/main" id="{AC5BDFA9-E387-E7C1-7421-DB01044543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8222" name="Rectangle 10">
              <a:extLst>
                <a:ext uri="{FF2B5EF4-FFF2-40B4-BE49-F238E27FC236}">
                  <a16:creationId xmlns:a16="http://schemas.microsoft.com/office/drawing/2014/main" id="{A83281E3-EA1B-3D70-0720-A12F0B94C1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8223" name="Line 11">
              <a:extLst>
                <a:ext uri="{FF2B5EF4-FFF2-40B4-BE49-F238E27FC236}">
                  <a16:creationId xmlns:a16="http://schemas.microsoft.com/office/drawing/2014/main" id="{9EE27BE9-5877-7841-07EE-41B3C71350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4" name="Line 12">
              <a:extLst>
                <a:ext uri="{FF2B5EF4-FFF2-40B4-BE49-F238E27FC236}">
                  <a16:creationId xmlns:a16="http://schemas.microsoft.com/office/drawing/2014/main" id="{F470CDEC-306C-77D9-D53B-5B0F15767E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5" name="Line 13">
              <a:extLst>
                <a:ext uri="{FF2B5EF4-FFF2-40B4-BE49-F238E27FC236}">
                  <a16:creationId xmlns:a16="http://schemas.microsoft.com/office/drawing/2014/main" id="{18478E44-AD17-7FBD-F046-92C0382F50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6" name="Line 14">
              <a:extLst>
                <a:ext uri="{FF2B5EF4-FFF2-40B4-BE49-F238E27FC236}">
                  <a16:creationId xmlns:a16="http://schemas.microsoft.com/office/drawing/2014/main" id="{F91FE0E2-9724-899A-412D-A69A791431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7" name="Line 15">
              <a:extLst>
                <a:ext uri="{FF2B5EF4-FFF2-40B4-BE49-F238E27FC236}">
                  <a16:creationId xmlns:a16="http://schemas.microsoft.com/office/drawing/2014/main" id="{6F5452DD-F6FF-9D92-8FD9-EC60F85A31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8" name="Line 16">
              <a:extLst>
                <a:ext uri="{FF2B5EF4-FFF2-40B4-BE49-F238E27FC236}">
                  <a16:creationId xmlns:a16="http://schemas.microsoft.com/office/drawing/2014/main" id="{F16F3531-B44D-DF8B-316C-2B757A541F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9" name="Rectangle 17">
              <a:extLst>
                <a:ext uri="{FF2B5EF4-FFF2-40B4-BE49-F238E27FC236}">
                  <a16:creationId xmlns:a16="http://schemas.microsoft.com/office/drawing/2014/main" id="{65CAE610-661E-6550-F5BF-C7BB18EB52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8230" name="Rectangle 18">
              <a:extLst>
                <a:ext uri="{FF2B5EF4-FFF2-40B4-BE49-F238E27FC236}">
                  <a16:creationId xmlns:a16="http://schemas.microsoft.com/office/drawing/2014/main" id="{05847FF0-8CA1-FF7B-31B4-B5071A9325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CS10</a:t>
              </a:r>
            </a:p>
          </p:txBody>
        </p:sp>
        <p:sp>
          <p:nvSpPr>
            <p:cNvPr id="8231" name="Rectangle 19">
              <a:extLst>
                <a:ext uri="{FF2B5EF4-FFF2-40B4-BE49-F238E27FC236}">
                  <a16:creationId xmlns:a16="http://schemas.microsoft.com/office/drawing/2014/main" id="{045C31B8-4BD1-89DA-CD67-ADEE2BACEE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LINE ARRAY SPEAKER</a:t>
              </a:r>
            </a:p>
          </p:txBody>
        </p:sp>
        <p:sp>
          <p:nvSpPr>
            <p:cNvPr id="8232" name="Line 20">
              <a:extLst>
                <a:ext uri="{FF2B5EF4-FFF2-40B4-BE49-F238E27FC236}">
                  <a16:creationId xmlns:a16="http://schemas.microsoft.com/office/drawing/2014/main" id="{8278E4C8-019C-3EAF-75F3-9A59973595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3" name="Line 21">
              <a:extLst>
                <a:ext uri="{FF2B5EF4-FFF2-40B4-BE49-F238E27FC236}">
                  <a16:creationId xmlns:a16="http://schemas.microsoft.com/office/drawing/2014/main" id="{40E20C84-A765-9385-A443-F53EC29959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4" name="Line 22">
              <a:extLst>
                <a:ext uri="{FF2B5EF4-FFF2-40B4-BE49-F238E27FC236}">
                  <a16:creationId xmlns:a16="http://schemas.microsoft.com/office/drawing/2014/main" id="{F3DB41B2-B3A9-82B2-34B7-387CE99BF3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5" name="Line 23">
              <a:extLst>
                <a:ext uri="{FF2B5EF4-FFF2-40B4-BE49-F238E27FC236}">
                  <a16:creationId xmlns:a16="http://schemas.microsoft.com/office/drawing/2014/main" id="{730E637F-A120-8A0F-0A36-1087E62B60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6" name="Line 24">
              <a:extLst>
                <a:ext uri="{FF2B5EF4-FFF2-40B4-BE49-F238E27FC236}">
                  <a16:creationId xmlns:a16="http://schemas.microsoft.com/office/drawing/2014/main" id="{AC169976-255B-5346-6D08-A373D1432F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7" name="Line 25">
              <a:extLst>
                <a:ext uri="{FF2B5EF4-FFF2-40B4-BE49-F238E27FC236}">
                  <a16:creationId xmlns:a16="http://schemas.microsoft.com/office/drawing/2014/main" id="{55264147-F5C4-6CEC-75CF-0515CC3A20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F9D4C0A7-4728-3F3F-9647-757BA244F1D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44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2-WAY, FULL RANGE INTELLIGENT LOUDSPEAKER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60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 	: 110° x 10°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141.3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2x ND10-LM 10”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Adamson NH4 4” Diaphragm / 1.5” Exit 	Compression 		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</a:t>
            </a:r>
            <a:r>
              <a:rPr lang="en-US" altLang="ko-KR" sz="750" dirty="0" err="1">
                <a:latin typeface="+mn-ea"/>
              </a:rPr>
              <a:t>Slidelock</a:t>
            </a:r>
            <a:r>
              <a:rPr lang="en-US" altLang="ko-KR" sz="750" dirty="0">
                <a:latin typeface="+mn-ea"/>
              </a:rPr>
              <a:t> Rigging System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Connections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Power		: </a:t>
            </a:r>
            <a:r>
              <a:rPr lang="en-US" altLang="ko-KR" sz="750" dirty="0" err="1">
                <a:latin typeface="+mn-ea"/>
              </a:rPr>
              <a:t>powerCON</a:t>
            </a:r>
            <a:r>
              <a:rPr lang="en-US" altLang="ko-KR" sz="750" dirty="0">
                <a:latin typeface="+mn-ea"/>
              </a:rPr>
              <a:t> TRUE1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Network		: 2 x </a:t>
            </a:r>
            <a:r>
              <a:rPr lang="en-US" altLang="ko-KR" sz="750" dirty="0" err="1">
                <a:latin typeface="+mn-ea"/>
              </a:rPr>
              <a:t>etherCON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Analog		: 2 x XLR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737 x 265/178 x 526mm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31kg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Amplification 		: 2 channel Class-D, 2400 W total output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Voltage 		: 100 - 240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Current Draw at 230 V 	: 0.45 A rms idle, 1.6 A rms long-term, 10 A max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		: Onboard / Proprietary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1DA0BE47-83C6-151E-114E-2D165F7EE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B5CDFF18-B39F-635E-27B0-0B399BE23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414A8530-F043-65A6-C680-AE0491DFA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8AEB83F0-3D98-D8D8-8642-0C4E2E28B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861CC6DE-ED3B-C8CE-E794-1E2CE8267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0A2A63B4-A44C-0D9E-C2B2-E70427A2E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0C33371F-A1E8-C6B5-6B7F-B303CE163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C120488C-E9DA-FF46-C40F-B2C094717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5EE6A0F6-C56A-5F84-A9CE-B2FC3DA44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74BE6531-4B05-8421-9105-555C2EDB1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8E64527B-27AD-2FCA-C024-7446FFB34D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CE11D9B7-063C-ABE5-195B-CDD6DA5D8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0E8A416D-71C5-35D7-493C-46776A9EC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80C48B22-A9D1-BDBA-84BA-79806A7D9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55AD2FEA-8C8C-D543-345F-E70B24960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6EAF8FD9-C088-4B77-BB50-608BAD87EC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1DD67681-5B54-AE3F-66D4-371575C2E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7A11EFCF-6E04-AF5E-39DA-6134ED406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C52BD762-4F1F-AF78-4999-67182E4B8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19E591B1-4204-F659-2F4B-C0A277C0F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D3819FD6-1EE6-7165-8AF1-FCBA4E8E97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FFA49F50-B9E9-5A80-27FE-4E8D2BFB9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2D16546F-36D3-969F-E8CC-55BB208411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8219" name="Picture 47" descr="CS10">
            <a:extLst>
              <a:ext uri="{FF2B5EF4-FFF2-40B4-BE49-F238E27FC236}">
                <a16:creationId xmlns:a16="http://schemas.microsoft.com/office/drawing/2014/main" id="{EF2DBDB2-B8F6-671C-A1A7-19E473C006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06" t="30936" r="4176" b="31041"/>
          <a:stretch>
            <a:fillRect/>
          </a:stretch>
        </p:blipFill>
        <p:spPr bwMode="auto">
          <a:xfrm>
            <a:off x="7048501" y="3360739"/>
            <a:ext cx="310832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189</Words>
  <Application>Microsoft Office PowerPoint</Application>
  <PresentationFormat>와이드스크린</PresentationFormat>
  <Paragraphs>24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</cp:revision>
  <dcterms:created xsi:type="dcterms:W3CDTF">2025-12-02T00:49:39Z</dcterms:created>
  <dcterms:modified xsi:type="dcterms:W3CDTF">2025-12-02T00:51:26Z</dcterms:modified>
</cp:coreProperties>
</file>