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슬라이드 이미지 개체 틀 1">
            <a:extLst>
              <a:ext uri="{FF2B5EF4-FFF2-40B4-BE49-F238E27FC236}">
                <a16:creationId xmlns:a16="http://schemas.microsoft.com/office/drawing/2014/main" id="{80601BFF-397C-AB17-7D77-79CCBBB7EE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슬라이드 노트 개체 틀 2">
            <a:extLst>
              <a:ext uri="{FF2B5EF4-FFF2-40B4-BE49-F238E27FC236}">
                <a16:creationId xmlns:a16="http://schemas.microsoft.com/office/drawing/2014/main" id="{9C952A61-FA1A-340F-689A-5E85EE417F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7">
            <a:extLst>
              <a:ext uri="{FF2B5EF4-FFF2-40B4-BE49-F238E27FC236}">
                <a16:creationId xmlns:a16="http://schemas.microsoft.com/office/drawing/2014/main" id="{6F6F0BBF-5944-EF3B-022F-71B31D4FD46F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4604" name="Rectangle 8">
              <a:extLst>
                <a:ext uri="{FF2B5EF4-FFF2-40B4-BE49-F238E27FC236}">
                  <a16:creationId xmlns:a16="http://schemas.microsoft.com/office/drawing/2014/main" id="{A4B2E120-73FA-60A8-7FCF-4BA41857E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4605" name="Rectangle 9">
              <a:extLst>
                <a:ext uri="{FF2B5EF4-FFF2-40B4-BE49-F238E27FC236}">
                  <a16:creationId xmlns:a16="http://schemas.microsoft.com/office/drawing/2014/main" id="{936A3B0E-B2B4-6D54-4974-F9CFEC89D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4606" name="Rectangle 10">
              <a:extLst>
                <a:ext uri="{FF2B5EF4-FFF2-40B4-BE49-F238E27FC236}">
                  <a16:creationId xmlns:a16="http://schemas.microsoft.com/office/drawing/2014/main" id="{E8EC2B56-7E40-1F19-9A66-4C0B6C58C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4607" name="Line 11">
              <a:extLst>
                <a:ext uri="{FF2B5EF4-FFF2-40B4-BE49-F238E27FC236}">
                  <a16:creationId xmlns:a16="http://schemas.microsoft.com/office/drawing/2014/main" id="{007C873D-7B55-3D09-1376-BBF1D846B6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08" name="Line 12">
              <a:extLst>
                <a:ext uri="{FF2B5EF4-FFF2-40B4-BE49-F238E27FC236}">
                  <a16:creationId xmlns:a16="http://schemas.microsoft.com/office/drawing/2014/main" id="{7875A71F-8D94-77E6-E96C-BA8CE8A006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09" name="Line 13">
              <a:extLst>
                <a:ext uri="{FF2B5EF4-FFF2-40B4-BE49-F238E27FC236}">
                  <a16:creationId xmlns:a16="http://schemas.microsoft.com/office/drawing/2014/main" id="{3F41F901-02F8-F9FB-962B-9EA29B82B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0" name="Line 14">
              <a:extLst>
                <a:ext uri="{FF2B5EF4-FFF2-40B4-BE49-F238E27FC236}">
                  <a16:creationId xmlns:a16="http://schemas.microsoft.com/office/drawing/2014/main" id="{04C41DED-F3FD-A5FE-12E6-52AC1F2EE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1" name="Line 15">
              <a:extLst>
                <a:ext uri="{FF2B5EF4-FFF2-40B4-BE49-F238E27FC236}">
                  <a16:creationId xmlns:a16="http://schemas.microsoft.com/office/drawing/2014/main" id="{0F70C8AB-108D-E69E-38E7-E6828ECF24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2" name="Line 16">
              <a:extLst>
                <a:ext uri="{FF2B5EF4-FFF2-40B4-BE49-F238E27FC236}">
                  <a16:creationId xmlns:a16="http://schemas.microsoft.com/office/drawing/2014/main" id="{81FF9F0C-710D-64D8-7480-70B21A2D99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3" name="Rectangle 17">
              <a:extLst>
                <a:ext uri="{FF2B5EF4-FFF2-40B4-BE49-F238E27FC236}">
                  <a16:creationId xmlns:a16="http://schemas.microsoft.com/office/drawing/2014/main" id="{19EC217C-36A1-0BC0-D2D0-931FCB57C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24614" name="Rectangle 18">
              <a:extLst>
                <a:ext uri="{FF2B5EF4-FFF2-40B4-BE49-F238E27FC236}">
                  <a16:creationId xmlns:a16="http://schemas.microsoft.com/office/drawing/2014/main" id="{25532CB3-5F36-BD59-E8B8-2302A8CF17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IS213</a:t>
              </a:r>
            </a:p>
          </p:txBody>
        </p:sp>
        <p:sp>
          <p:nvSpPr>
            <p:cNvPr id="24615" name="Rectangle 19">
              <a:extLst>
                <a:ext uri="{FF2B5EF4-FFF2-40B4-BE49-F238E27FC236}">
                  <a16:creationId xmlns:a16="http://schemas.microsoft.com/office/drawing/2014/main" id="{732F5A05-78C3-CF6B-C939-A1A4F775B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SUBWOOFER SPEAKER</a:t>
              </a:r>
            </a:p>
          </p:txBody>
        </p:sp>
        <p:sp>
          <p:nvSpPr>
            <p:cNvPr id="24616" name="Line 20">
              <a:extLst>
                <a:ext uri="{FF2B5EF4-FFF2-40B4-BE49-F238E27FC236}">
                  <a16:creationId xmlns:a16="http://schemas.microsoft.com/office/drawing/2014/main" id="{C0320662-E95B-385C-A0BA-2C6DC3438B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7" name="Line 21">
              <a:extLst>
                <a:ext uri="{FF2B5EF4-FFF2-40B4-BE49-F238E27FC236}">
                  <a16:creationId xmlns:a16="http://schemas.microsoft.com/office/drawing/2014/main" id="{948CDCA4-5563-7A6D-2F0F-23E99EE563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8" name="Line 22">
              <a:extLst>
                <a:ext uri="{FF2B5EF4-FFF2-40B4-BE49-F238E27FC236}">
                  <a16:creationId xmlns:a16="http://schemas.microsoft.com/office/drawing/2014/main" id="{9F65F9D0-1821-2BD9-EA23-661AE54840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9" name="Line 23">
              <a:extLst>
                <a:ext uri="{FF2B5EF4-FFF2-40B4-BE49-F238E27FC236}">
                  <a16:creationId xmlns:a16="http://schemas.microsoft.com/office/drawing/2014/main" id="{F24364CD-05DE-DC49-CE9A-56D37E5D82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20" name="Line 24">
              <a:extLst>
                <a:ext uri="{FF2B5EF4-FFF2-40B4-BE49-F238E27FC236}">
                  <a16:creationId xmlns:a16="http://schemas.microsoft.com/office/drawing/2014/main" id="{B63BFED4-670B-BC52-9279-5E70345CA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21" name="Line 25">
              <a:extLst>
                <a:ext uri="{FF2B5EF4-FFF2-40B4-BE49-F238E27FC236}">
                  <a16:creationId xmlns:a16="http://schemas.microsoft.com/office/drawing/2014/main" id="{27404B78-F9EB-3EF2-1915-7B91DBC4F7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965B4A05-E06C-D929-34B9-355BAC20C6B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55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33 Hz - 100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137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SD13-S 13” Kevlar®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4 </a:t>
            </a:r>
            <a:r>
              <a:rPr lang="el-GR" altLang="ko-KR" sz="750" dirty="0">
                <a:latin typeface="+mn-ea"/>
              </a:rPr>
              <a:t>Ω (2</a:t>
            </a:r>
            <a:r>
              <a:rPr lang="en-US" altLang="ko-KR" sz="750" dirty="0">
                <a:latin typeface="+mn-ea"/>
              </a:rPr>
              <a:t>x 8 </a:t>
            </a:r>
            <a:r>
              <a:rPr lang="el-GR" altLang="ko-KR" sz="750" dirty="0">
                <a:latin typeface="+mn-ea"/>
              </a:rPr>
              <a:t>Ω)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1600 / 6400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N/A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(2x Front 2+/2-, 2x Rear (1+/1-), or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Barrier Strips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813 x 349 x 629mm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36kg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175FE70F-604B-90F9-C91B-8D3B2D20D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4EA20518-7B26-75CA-D476-556F29755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C54E0964-9207-3A65-45A1-A7B07FC77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26CAAE14-E057-EA20-BBE0-3982B534F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9F4873EA-6E2E-5598-7D64-D6F08D86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9507C7BD-3C70-1514-A1DC-4544A93BC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B7D613D4-0B36-5014-5DA0-831F9959E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4F27E81E-49E1-1DAE-66F4-61E68907C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12C06413-B274-A3EB-AF4A-A5E3CE2D0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2FB55584-EA3B-728B-6758-BE0719FFD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E09A53A2-7ED5-2866-5316-37590FF58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C6DA3CA1-08E5-0834-FA32-E8E374D47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D2AD66ED-53F8-F705-CCF2-A68650836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CAFEC253-6A77-8FEC-5920-64818CB86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90D7018F-B8B6-FCA4-27F8-A346561BC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C590D8E8-2BCE-31FC-D468-D7785512F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DC06AF7-1E45-D9DA-8AB0-A6B4689DF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71F44FED-0C89-A64B-AFE5-5AB507394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1089D710-F95E-AF73-B368-C97B19F8F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C8D38EB3-C997-6E66-49E3-175670A72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02E22A76-0274-A8A6-CC83-DA91E94E6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E3AE04B1-B4BC-99EF-48C3-798D8907D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D206C8F2-77CA-F685-4DCD-F75EB7522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24603" name="Picture 48" descr="IS213">
            <a:extLst>
              <a:ext uri="{FF2B5EF4-FFF2-40B4-BE49-F238E27FC236}">
                <a16:creationId xmlns:a16="http://schemas.microsoft.com/office/drawing/2014/main" id="{00C5CA6E-F447-FA86-EDF0-BEA350C89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2579689"/>
            <a:ext cx="3668713" cy="244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149</Words>
  <Application>Microsoft Office PowerPoint</Application>
  <PresentationFormat>와이드스크린</PresentationFormat>
  <Paragraphs>20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20</cp:revision>
  <dcterms:created xsi:type="dcterms:W3CDTF">2025-12-02T01:02:24Z</dcterms:created>
  <dcterms:modified xsi:type="dcterms:W3CDTF">2025-12-02T01:17:45Z</dcterms:modified>
</cp:coreProperties>
</file>