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03498414-0DEB-5D8E-3DC9-FD820275088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ABC4E2EF-F063-D7EF-0F3E-91FCF805430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18788898-00C5-04F6-A321-EAF59FE7DF67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72" name="Rectangle 8">
              <a:extLst>
                <a:ext uri="{FF2B5EF4-FFF2-40B4-BE49-F238E27FC236}">
                  <a16:creationId xmlns:a16="http://schemas.microsoft.com/office/drawing/2014/main" id="{8E7F2123-86FE-8584-CF37-8A138B9115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73" name="Rectangle 9">
              <a:extLst>
                <a:ext uri="{FF2B5EF4-FFF2-40B4-BE49-F238E27FC236}">
                  <a16:creationId xmlns:a16="http://schemas.microsoft.com/office/drawing/2014/main" id="{E5D81568-5BD4-15C4-7CE7-992C8449CB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74" name="Rectangle 10">
              <a:extLst>
                <a:ext uri="{FF2B5EF4-FFF2-40B4-BE49-F238E27FC236}">
                  <a16:creationId xmlns:a16="http://schemas.microsoft.com/office/drawing/2014/main" id="{D5989B1B-9920-598A-367D-0B36E4859E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75" name="Line 11">
              <a:extLst>
                <a:ext uri="{FF2B5EF4-FFF2-40B4-BE49-F238E27FC236}">
                  <a16:creationId xmlns:a16="http://schemas.microsoft.com/office/drawing/2014/main" id="{A9097CBA-54FA-4AAD-B1F0-8EB167F895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6" name="Line 12">
              <a:extLst>
                <a:ext uri="{FF2B5EF4-FFF2-40B4-BE49-F238E27FC236}">
                  <a16:creationId xmlns:a16="http://schemas.microsoft.com/office/drawing/2014/main" id="{D8AE57CB-82AB-1AAD-D506-8A041997F6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7" name="Line 13">
              <a:extLst>
                <a:ext uri="{FF2B5EF4-FFF2-40B4-BE49-F238E27FC236}">
                  <a16:creationId xmlns:a16="http://schemas.microsoft.com/office/drawing/2014/main" id="{94DFAAC1-CE8F-C8B7-FAA4-3A55426176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8" name="Line 14">
              <a:extLst>
                <a:ext uri="{FF2B5EF4-FFF2-40B4-BE49-F238E27FC236}">
                  <a16:creationId xmlns:a16="http://schemas.microsoft.com/office/drawing/2014/main" id="{41C22E91-155D-2420-695C-E9EFB50AE0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9" name="Line 15">
              <a:extLst>
                <a:ext uri="{FF2B5EF4-FFF2-40B4-BE49-F238E27FC236}">
                  <a16:creationId xmlns:a16="http://schemas.microsoft.com/office/drawing/2014/main" id="{E56D76AD-FB1C-C68F-C318-82ED03A1FC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0" name="Line 16">
              <a:extLst>
                <a:ext uri="{FF2B5EF4-FFF2-40B4-BE49-F238E27FC236}">
                  <a16:creationId xmlns:a16="http://schemas.microsoft.com/office/drawing/2014/main" id="{58B3E92D-F07C-7998-CD12-1D3C63D035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1" name="Rectangle 17">
              <a:extLst>
                <a:ext uri="{FF2B5EF4-FFF2-40B4-BE49-F238E27FC236}">
                  <a16:creationId xmlns:a16="http://schemas.microsoft.com/office/drawing/2014/main" id="{93FB82D4-B37C-FEE4-9601-4F83756C87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6182" name="Rectangle 18">
              <a:extLst>
                <a:ext uri="{FF2B5EF4-FFF2-40B4-BE49-F238E27FC236}">
                  <a16:creationId xmlns:a16="http://schemas.microsoft.com/office/drawing/2014/main" id="{A88A506D-ADAA-A05E-42A7-55BD16CB04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S7p</a:t>
              </a:r>
            </a:p>
          </p:txBody>
        </p:sp>
        <p:sp>
          <p:nvSpPr>
            <p:cNvPr id="6183" name="Rectangle 19">
              <a:extLst>
                <a:ext uri="{FF2B5EF4-FFF2-40B4-BE49-F238E27FC236}">
                  <a16:creationId xmlns:a16="http://schemas.microsoft.com/office/drawing/2014/main" id="{FF3C9062-2FC0-FE7B-6745-D7D320F45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LINE ARRAY SPEAKER</a:t>
              </a:r>
            </a:p>
          </p:txBody>
        </p:sp>
        <p:sp>
          <p:nvSpPr>
            <p:cNvPr id="6184" name="Line 20">
              <a:extLst>
                <a:ext uri="{FF2B5EF4-FFF2-40B4-BE49-F238E27FC236}">
                  <a16:creationId xmlns:a16="http://schemas.microsoft.com/office/drawing/2014/main" id="{2709DBC0-67F0-1E68-AB4B-D5BEC6ED90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5" name="Line 21">
              <a:extLst>
                <a:ext uri="{FF2B5EF4-FFF2-40B4-BE49-F238E27FC236}">
                  <a16:creationId xmlns:a16="http://schemas.microsoft.com/office/drawing/2014/main" id="{3E497D4D-4B06-43AF-A735-54FBACC573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6" name="Line 22">
              <a:extLst>
                <a:ext uri="{FF2B5EF4-FFF2-40B4-BE49-F238E27FC236}">
                  <a16:creationId xmlns:a16="http://schemas.microsoft.com/office/drawing/2014/main" id="{05EE9D62-FBCF-A9F5-0E5D-88CE40C43C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7" name="Line 23">
              <a:extLst>
                <a:ext uri="{FF2B5EF4-FFF2-40B4-BE49-F238E27FC236}">
                  <a16:creationId xmlns:a16="http://schemas.microsoft.com/office/drawing/2014/main" id="{5B85BCF6-1285-6A94-8749-E6774BB8BB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8" name="Line 24">
              <a:extLst>
                <a:ext uri="{FF2B5EF4-FFF2-40B4-BE49-F238E27FC236}">
                  <a16:creationId xmlns:a16="http://schemas.microsoft.com/office/drawing/2014/main" id="{335B1285-902A-ADFD-7E55-62EBBD10B6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9" name="Line 25">
              <a:extLst>
                <a:ext uri="{FF2B5EF4-FFF2-40B4-BE49-F238E27FC236}">
                  <a16:creationId xmlns:a16="http://schemas.microsoft.com/office/drawing/2014/main" id="{1C5EF2FB-4E62-8DC7-A303-D7B0EDA4D0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29774AAC-5F01-6541-A1B6-32CC8586C8A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2-WAY, FULL RANGE POINT CABINET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80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 	: 70° x 40° or 100° x 50° Rotatable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	: 136.5 dB (135dB in passive)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2x ND7-LM16 7”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 		: </a:t>
            </a:r>
            <a:r>
              <a:rPr lang="fr-FR" altLang="ko-KR" sz="750" dirty="0">
                <a:latin typeface="+mn-ea"/>
              </a:rPr>
              <a:t>NH3-8 3" Diaphragm / 1.4" Exit Compression Driver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</a:t>
            </a:r>
            <a:r>
              <a:rPr lang="el-GR" altLang="ko-KR" sz="750" dirty="0">
                <a:latin typeface="+mn-ea"/>
              </a:rPr>
              <a:t>8 Ω</a:t>
            </a:r>
            <a:r>
              <a:rPr lang="en-US" altLang="ko-KR" sz="750" dirty="0">
                <a:latin typeface="+mn-ea"/>
              </a:rPr>
              <a:t> (2 x 16 </a:t>
            </a:r>
            <a:r>
              <a:rPr lang="el-GR" altLang="ko-KR" sz="750" dirty="0">
                <a:latin typeface="+mn-ea"/>
              </a:rPr>
              <a:t>Ω</a:t>
            </a:r>
            <a:r>
              <a:rPr lang="en-US" altLang="ko-KR" sz="750" dirty="0">
                <a:latin typeface="+mn-ea"/>
              </a:rPr>
              <a:t> in parallel)</a:t>
            </a:r>
            <a:endParaRPr lang="el-GR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Nominal Impedance HF 	: 8 </a:t>
            </a:r>
            <a:r>
              <a:rPr lang="el-GR" altLang="ko-KR" sz="750" dirty="0">
                <a:latin typeface="+mn-ea"/>
              </a:rPr>
              <a:t>Ω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Passive	: 6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500 / 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 	: 110 / 440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passive	: 500 / 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Integrated Rigging System</a:t>
            </a:r>
          </a:p>
          <a:p>
            <a:pPr lvl="4"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Built-in </a:t>
            </a:r>
            <a:r>
              <a:rPr lang="en-US" altLang="ko-KR" sz="750" dirty="0" err="1">
                <a:latin typeface="+mn-ea"/>
              </a:rPr>
              <a:t>Polemount</a:t>
            </a:r>
            <a:r>
              <a:rPr lang="en-US" altLang="ko-KR" sz="750" dirty="0">
                <a:latin typeface="+mn-ea"/>
              </a:rPr>
              <a:t> Socket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527 x 249 x 365mm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17kg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		: Lake (2-way Module, or 1-way module in passive)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10481F09-3FE2-1369-33ED-C052298B9C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16C96E04-5ED8-B968-F864-CCCC1696B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3B615692-50B6-17D0-F7B8-FEB2CBF04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0DD6338A-31F7-9C89-DFAF-9CD0188F8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9D3B2EBE-2DF3-2B31-2397-CC1B0296A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0302FB00-D298-1647-3FAE-3611C1F466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7ECC2E6C-2C99-1B74-FBC4-356869668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30E818F2-FE55-CFFC-219C-91287EF8C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A0123015-2431-1293-0042-C2B26973A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789E66C9-5179-7B92-BD5D-FCEE37057E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23EFAEC0-529C-F04F-9669-B674A4390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F8C8C3C4-8871-2F53-B179-FEC9F56B9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C9758165-8F3B-02AE-32FC-3A104239B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5BEADF3C-DB14-BA38-D381-92F0C2A9C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B84BF85B-09C9-123D-159F-841C1E8394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F958C868-0DB4-0739-A66F-5E8501AC15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1E4A80C5-24B3-52EE-6386-03E8F85AA1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6AB63BB1-F992-DA34-0E85-70C1815590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B8927C3A-F02E-4433-C8A3-C5A008332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FF79F055-6E56-9028-2B3D-F7AC6C830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064D493F-AF31-8A6E-E049-4A83485C78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1DD7D306-257C-99A5-AEED-C8467C49E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08C4EB60-703E-A285-FC21-BA955DF9E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6171" name="Picture 2" descr="S7p">
            <a:extLst>
              <a:ext uri="{FF2B5EF4-FFF2-40B4-BE49-F238E27FC236}">
                <a16:creationId xmlns:a16="http://schemas.microsoft.com/office/drawing/2014/main" id="{06CE6E66-DA11-D1F4-BE1C-40936B68C9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9763" y="2498726"/>
            <a:ext cx="3041650" cy="307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224</Words>
  <Application>Microsoft Office PowerPoint</Application>
  <PresentationFormat>와이드스크린</PresentationFormat>
  <Paragraphs>25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25</cp:revision>
  <dcterms:created xsi:type="dcterms:W3CDTF">2025-12-02T01:02:24Z</dcterms:created>
  <dcterms:modified xsi:type="dcterms:W3CDTF">2025-12-02T01:52:08Z</dcterms:modified>
</cp:coreProperties>
</file>