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B3DFA503-667D-0190-BDE6-899A7FC06A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049F7FA4-7A6E-C72D-4DB1-3826AC8308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475BB7FA-5B2C-027E-28DE-46B799C43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13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2D005521-D33F-0659-B18E-ED00EF08B37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6" name="Rectangle 8">
              <a:extLst>
                <a:ext uri="{FF2B5EF4-FFF2-40B4-BE49-F238E27FC236}">
                  <a16:creationId xmlns:a16="http://schemas.microsoft.com/office/drawing/2014/main" id="{6321DC1A-A728-B923-1488-F147AD832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7" name="Rectangle 9">
              <a:extLst>
                <a:ext uri="{FF2B5EF4-FFF2-40B4-BE49-F238E27FC236}">
                  <a16:creationId xmlns:a16="http://schemas.microsoft.com/office/drawing/2014/main" id="{659BFCD8-1B9A-BC03-EF68-75BE1E534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8" name="Rectangle 10">
              <a:extLst>
                <a:ext uri="{FF2B5EF4-FFF2-40B4-BE49-F238E27FC236}">
                  <a16:creationId xmlns:a16="http://schemas.microsoft.com/office/drawing/2014/main" id="{C24DFB94-D215-D55A-2D21-D2FA1C6AE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9" name="Line 11">
              <a:extLst>
                <a:ext uri="{FF2B5EF4-FFF2-40B4-BE49-F238E27FC236}">
                  <a16:creationId xmlns:a16="http://schemas.microsoft.com/office/drawing/2014/main" id="{A0571539-911F-2B64-00F5-A2A37CCDB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Line 12">
              <a:extLst>
                <a:ext uri="{FF2B5EF4-FFF2-40B4-BE49-F238E27FC236}">
                  <a16:creationId xmlns:a16="http://schemas.microsoft.com/office/drawing/2014/main" id="{343F3FA0-C3A5-3E44-C5A8-8F019DCDAF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1" name="Line 13">
              <a:extLst>
                <a:ext uri="{FF2B5EF4-FFF2-40B4-BE49-F238E27FC236}">
                  <a16:creationId xmlns:a16="http://schemas.microsoft.com/office/drawing/2014/main" id="{1D9ED455-910A-89D6-E8A5-F1D6A7567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2" name="Line 14">
              <a:extLst>
                <a:ext uri="{FF2B5EF4-FFF2-40B4-BE49-F238E27FC236}">
                  <a16:creationId xmlns:a16="http://schemas.microsoft.com/office/drawing/2014/main" id="{B87A27A7-B25B-47CF-30DB-9FDFC990A5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3" name="Line 15">
              <a:extLst>
                <a:ext uri="{FF2B5EF4-FFF2-40B4-BE49-F238E27FC236}">
                  <a16:creationId xmlns:a16="http://schemas.microsoft.com/office/drawing/2014/main" id="{5D5ECC57-8D49-F218-C259-9851994C31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4" name="Line 16">
              <a:extLst>
                <a:ext uri="{FF2B5EF4-FFF2-40B4-BE49-F238E27FC236}">
                  <a16:creationId xmlns:a16="http://schemas.microsoft.com/office/drawing/2014/main" id="{3553365D-7F68-6B0C-3D54-298E8480C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5" name="Rectangle 17">
              <a:extLst>
                <a:ext uri="{FF2B5EF4-FFF2-40B4-BE49-F238E27FC236}">
                  <a16:creationId xmlns:a16="http://schemas.microsoft.com/office/drawing/2014/main" id="{CAAA8292-D298-A36A-9CC1-B05EE44E7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26" name="Rectangle 18">
              <a:extLst>
                <a:ext uri="{FF2B5EF4-FFF2-40B4-BE49-F238E27FC236}">
                  <a16:creationId xmlns:a16="http://schemas.microsoft.com/office/drawing/2014/main" id="{790CE591-A730-2C29-E239-86AE48303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S119</a:t>
              </a:r>
            </a:p>
          </p:txBody>
        </p:sp>
        <p:sp>
          <p:nvSpPr>
            <p:cNvPr id="12327" name="Rectangle 19">
              <a:extLst>
                <a:ext uri="{FF2B5EF4-FFF2-40B4-BE49-F238E27FC236}">
                  <a16:creationId xmlns:a16="http://schemas.microsoft.com/office/drawing/2014/main" id="{DB05F603-233B-8D82-329E-854B70C3E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SUBWOOFER SP. </a:t>
              </a:r>
            </a:p>
          </p:txBody>
        </p:sp>
        <p:sp>
          <p:nvSpPr>
            <p:cNvPr id="12328" name="Line 20">
              <a:extLst>
                <a:ext uri="{FF2B5EF4-FFF2-40B4-BE49-F238E27FC236}">
                  <a16:creationId xmlns:a16="http://schemas.microsoft.com/office/drawing/2014/main" id="{1563D415-3190-F448-E880-CCB2CA56D1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9" name="Line 21">
              <a:extLst>
                <a:ext uri="{FF2B5EF4-FFF2-40B4-BE49-F238E27FC236}">
                  <a16:creationId xmlns:a16="http://schemas.microsoft.com/office/drawing/2014/main" id="{3F01BD30-BAED-D7AF-A742-B2F442B5E0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0" name="Line 22">
              <a:extLst>
                <a:ext uri="{FF2B5EF4-FFF2-40B4-BE49-F238E27FC236}">
                  <a16:creationId xmlns:a16="http://schemas.microsoft.com/office/drawing/2014/main" id="{4E6D3AA5-B3E1-26DC-81A7-5C26881D80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1" name="Line 23">
              <a:extLst>
                <a:ext uri="{FF2B5EF4-FFF2-40B4-BE49-F238E27FC236}">
                  <a16:creationId xmlns:a16="http://schemas.microsoft.com/office/drawing/2014/main" id="{6302DE7A-FC6E-9335-5FB2-04E73ADAFA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2" name="Line 24">
              <a:extLst>
                <a:ext uri="{FF2B5EF4-FFF2-40B4-BE49-F238E27FC236}">
                  <a16:creationId xmlns:a16="http://schemas.microsoft.com/office/drawing/2014/main" id="{EE94CA40-431C-78D3-B61D-411DEF2623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3" name="Line 25">
              <a:extLst>
                <a:ext uri="{FF2B5EF4-FFF2-40B4-BE49-F238E27FC236}">
                  <a16:creationId xmlns:a16="http://schemas.microsoft.com/office/drawing/2014/main" id="{4D3328EC-17CE-BA95-46AD-395428CB62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06DB9F29-CA43-2941-01F6-1F44436B675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Range(±3dB)	: 30 ~ 80Hz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138dB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                        	: ND19 19”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8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1,200 / 4,800w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Integrated Rigging System,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Built-in M20 Thread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5x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NL8: 2x Front (Pins 2 +/-), 2x Rear Parallel 		(Pins 1 +/-) and 1x Rear Output (Pin 2 to 1)1x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		NL4: 1x Rear Output Link for Tops (3+/-,4+/-)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742 x 543.5 x 630mm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		: 47kg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FA92E0F-3B28-C744-95DA-B72FA9C69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7421EA9-BCCF-D2BC-9024-2A717501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2B11D30-BB39-A9FA-9DA3-2A1B49D38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ED3EE1D-AD6B-A9C6-C6C3-01EF134D8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BD31054-88C1-1249-0AA6-0A430466B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2964C9C2-A8C0-DBFB-673B-AF3B74DD5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35D1D75-8283-D18B-B88F-A127C061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FB7BB45-14BA-AB22-0E2C-D3E7CBB4D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D805EE4-553F-34F8-EAE3-CD0843416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7397FBC9-44C2-F111-6753-06180433A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00A29D84-D509-68E3-6B62-D47854BD4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2704A040-99F9-70D8-1F29-A7E905122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656AD922-14CC-E359-0FDF-009DEB356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502AD8D9-4518-A4BD-135E-3F28A6BAA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036A16FB-C927-41EA-9327-38FE5C636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7DC91380-9D63-63CE-A83F-362BC1B65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42AF0705-EDC4-3E6D-A71D-C590C1E72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E32CE185-B993-8B4E-B2AA-930E7EF49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20334D6F-9130-16B8-3BFE-D469E6BAE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6C0BBB0-8897-110B-3B0E-9FA1EAF40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8BDB78FA-5F85-1333-E600-E67694370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E6A84398-7B36-B382-6851-C55A2D622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C7DDB8CD-10FB-795B-542B-DCD8BFE21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2315" name="_x154608728" descr="EMB000021b0330d">
            <a:extLst>
              <a:ext uri="{FF2B5EF4-FFF2-40B4-BE49-F238E27FC236}">
                <a16:creationId xmlns:a16="http://schemas.microsoft.com/office/drawing/2014/main" id="{428D71CF-0D55-5CBC-AB9D-E7E5A6A032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3141663"/>
            <a:ext cx="2897188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154</Words>
  <Application>Microsoft Office PowerPoint</Application>
  <PresentationFormat>와이드스크린</PresentationFormat>
  <Paragraphs>19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28</cp:revision>
  <dcterms:created xsi:type="dcterms:W3CDTF">2025-12-02T01:02:24Z</dcterms:created>
  <dcterms:modified xsi:type="dcterms:W3CDTF">2025-12-02T02:06:46Z</dcterms:modified>
</cp:coreProperties>
</file>