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049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63" autoAdjust="0"/>
    <p:restoredTop sz="94660"/>
  </p:normalViewPr>
  <p:slideViewPr>
    <p:cSldViewPr snapToGrid="0">
      <p:cViewPr varScale="1">
        <p:scale>
          <a:sx n="62" d="100"/>
          <a:sy n="62" d="100"/>
        </p:scale>
        <p:origin x="72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40ED7C-E101-477F-AB90-D024C0F4F2AE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604D48-9E34-4D1B-AD27-65A895B5AD9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678437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슬라이드 이미지 개체 틀 1">
            <a:extLst>
              <a:ext uri="{FF2B5EF4-FFF2-40B4-BE49-F238E27FC236}">
                <a16:creationId xmlns:a16="http://schemas.microsoft.com/office/drawing/2014/main" id="{9831F843-8B93-70EE-35C4-64215943DED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슬라이드 노트 개체 틀 2">
            <a:extLst>
              <a:ext uri="{FF2B5EF4-FFF2-40B4-BE49-F238E27FC236}">
                <a16:creationId xmlns:a16="http://schemas.microsoft.com/office/drawing/2014/main" id="{826070B7-7B51-E409-5F84-379A55EA35A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EA8DEA1-95A1-6732-D675-AA4BD535B9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6D0632B2-F95F-6117-F5D2-A37F46181A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52460E6-DBB6-CFA2-FDB8-145367D7E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C2492BF-89ED-0016-0C62-588D4779FB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53E73CE-D90F-C599-BD74-562618223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06058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1D23DA4-E841-8FDA-2857-0AAD15106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619D8546-1795-D23B-C8A6-9AEA6071BE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948BF5A-7DBE-B712-8E7B-B2D704B56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41129-B4B7-6850-D5E5-E7EA53D39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FFC0AF2-0C7B-B60D-E333-212326B21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55085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C14E08DE-842E-0284-DE17-2CCEC667DC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ED378FFF-6954-C419-0F84-51676B060A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58B2C71-7A81-5103-D239-47CDADE572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40ECA77-E769-8EA6-9A58-F83C18F36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CF449CB-DCF3-68E1-3D11-0134C64BA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177472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그림1.png">
            <a:extLst>
              <a:ext uri="{FF2B5EF4-FFF2-40B4-BE49-F238E27FC236}">
                <a16:creationId xmlns:a16="http://schemas.microsoft.com/office/drawing/2014/main" id="{475BB7FA-5B2C-027E-28DE-46B799C4317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7631" cy="690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82130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84954E4-0178-D801-1407-8991C03F1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55EA775-D878-0B71-B314-2AE4EFC89F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B93E719-DA39-3D28-0BB9-4F524BB7C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0CA46AB-6254-B526-362F-FDC94AAE6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60616E2-AC15-5D8F-690A-2F97218CB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28357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6871933-A486-3373-1329-79299793B3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23316E2B-3614-D378-BCA6-76A9797270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0BC3A1C-6406-E60F-2131-B2ED239F9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6738B2E-EF7B-0573-4724-CB225B9560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D8C4412-9AD1-E701-0703-6CD97F310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67948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B22AFF4-BB22-DA89-F96A-947BA46314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F7BDA82-E394-2BCD-9289-10AFA33223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94A412D-3C21-05D9-6284-A4ED919F03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3237D2A-1CD4-F2F0-897A-BA649D819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EFBDCA1-6554-AF01-48C9-73D5CB51E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C339013-A5DB-4F3F-0EAF-F30B1630A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33612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DC4DB33-87F5-25F8-9C5B-DDD5D0D36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5E13CFB-3AD0-5B34-E296-3CA9D561CC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E4B732D9-C880-5263-E466-B29B63250B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86AB4DAA-0693-6CC3-3294-0CEE69385A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217F9C85-C3F7-7121-CF36-EFE0C44873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AEC05956-6D46-23F4-1566-B3C75E089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34B4257A-4426-E5DC-98EF-65AA353D9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92CD3746-C9C0-C71D-57EA-6F3954D0D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50902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38AD39-FFD7-EC02-35B6-3FB0146635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CB8ABA8B-53A6-B2A8-1FEA-98518F041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D7EA0F98-8892-BC23-A643-F63EE8E06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F8F2674D-D0E0-C90F-4568-E183F58FBB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97522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68ABBBE1-E2D9-C810-774B-0100126240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3F9E083D-216B-D35F-7BBD-FAD631A68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7DD0847D-329A-261B-BAC2-64B51D7B2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88744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747EB75-7638-DA7E-1428-190A7CDCD6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460EC1F-FA4C-E273-BD3D-FF61DBCBA8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093492A-30EE-828D-B28E-9009C7C22E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7D2FC0C-3E84-7E6B-0029-7CCEEE604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B99B43C-6EE7-5F14-9F76-228AC1FA36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084E58FB-443E-DFA9-EE75-556487439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278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34A5B86-5D9A-1871-8D02-357B346DC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1A9FB82A-D3A9-4E8D-20C9-A903ACB412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B7270EFC-EB7A-8793-91D5-8DA036FD54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242D215-D599-DB29-220A-1D96CB684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387FEAF-C3FC-B8EA-849D-312B962BC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B92AC29-DB4F-FC53-BC9E-6544E72C8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164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32274935-2CEB-F6FB-F16A-63FFF6327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ED424EF-8983-878D-52E0-4CEC6C9D47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2025CA9-8CA8-0304-163A-CB2A53F5FB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886B95C-F164-D981-CC3F-9CD0D74D62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C47CBB4-6124-B8AA-71E6-59CB867259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99923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7">
            <a:extLst>
              <a:ext uri="{FF2B5EF4-FFF2-40B4-BE49-F238E27FC236}">
                <a16:creationId xmlns:a16="http://schemas.microsoft.com/office/drawing/2014/main" id="{028EE80B-BAED-E85F-FDE4-C06D7C048874}"/>
              </a:ext>
            </a:extLst>
          </p:cNvPr>
          <p:cNvGrpSpPr>
            <a:grpSpLocks/>
          </p:cNvGrpSpPr>
          <p:nvPr/>
        </p:nvGrpSpPr>
        <p:grpSpPr bwMode="auto">
          <a:xfrm>
            <a:off x="6486526" y="836613"/>
            <a:ext cx="3979863" cy="869950"/>
            <a:chOff x="3198" y="750"/>
            <a:chExt cx="2222" cy="548"/>
          </a:xfrm>
        </p:grpSpPr>
        <p:sp>
          <p:nvSpPr>
            <p:cNvPr id="6172" name="Rectangle 8">
              <a:extLst>
                <a:ext uri="{FF2B5EF4-FFF2-40B4-BE49-F238E27FC236}">
                  <a16:creationId xmlns:a16="http://schemas.microsoft.com/office/drawing/2014/main" id="{2206325A-A6BC-52D5-FF98-20D94572CA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1113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ko-KR" altLang="en-US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제조사</a:t>
              </a:r>
            </a:p>
          </p:txBody>
        </p:sp>
        <p:sp>
          <p:nvSpPr>
            <p:cNvPr id="6173" name="Rectangle 9">
              <a:extLst>
                <a:ext uri="{FF2B5EF4-FFF2-40B4-BE49-F238E27FC236}">
                  <a16:creationId xmlns:a16="http://schemas.microsoft.com/office/drawing/2014/main" id="{BDC58A93-7DEF-E800-D7DD-B0479969B9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932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MODEL</a:t>
              </a:r>
            </a:p>
          </p:txBody>
        </p:sp>
        <p:sp>
          <p:nvSpPr>
            <p:cNvPr id="6174" name="Rectangle 10">
              <a:extLst>
                <a:ext uri="{FF2B5EF4-FFF2-40B4-BE49-F238E27FC236}">
                  <a16:creationId xmlns:a16="http://schemas.microsoft.com/office/drawing/2014/main" id="{29E49DD8-9976-D1F4-67B8-0F7E644F93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751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NAME</a:t>
              </a:r>
            </a:p>
          </p:txBody>
        </p:sp>
        <p:sp>
          <p:nvSpPr>
            <p:cNvPr id="6175" name="Line 11">
              <a:extLst>
                <a:ext uri="{FF2B5EF4-FFF2-40B4-BE49-F238E27FC236}">
                  <a16:creationId xmlns:a16="http://schemas.microsoft.com/office/drawing/2014/main" id="{0421E5F6-3D81-2483-A003-944F35EA534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76" name="Line 12">
              <a:extLst>
                <a:ext uri="{FF2B5EF4-FFF2-40B4-BE49-F238E27FC236}">
                  <a16:creationId xmlns:a16="http://schemas.microsoft.com/office/drawing/2014/main" id="{6F9C15E3-5905-951F-1160-DE722A037C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932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77" name="Line 13">
              <a:extLst>
                <a:ext uri="{FF2B5EF4-FFF2-40B4-BE49-F238E27FC236}">
                  <a16:creationId xmlns:a16="http://schemas.microsoft.com/office/drawing/2014/main" id="{2C176B05-0474-5A85-85CD-56180304F59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113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78" name="Line 14">
              <a:extLst>
                <a:ext uri="{FF2B5EF4-FFF2-40B4-BE49-F238E27FC236}">
                  <a16:creationId xmlns:a16="http://schemas.microsoft.com/office/drawing/2014/main" id="{85F8B4B5-74A4-56F1-DCE9-32BE9B5186E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294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79" name="Line 15">
              <a:extLst>
                <a:ext uri="{FF2B5EF4-FFF2-40B4-BE49-F238E27FC236}">
                  <a16:creationId xmlns:a16="http://schemas.microsoft.com/office/drawing/2014/main" id="{229B080D-EFCD-3DC0-1B6B-5318BDA5BE8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80" name="Line 16">
              <a:extLst>
                <a:ext uri="{FF2B5EF4-FFF2-40B4-BE49-F238E27FC236}">
                  <a16:creationId xmlns:a16="http://schemas.microsoft.com/office/drawing/2014/main" id="{4689F636-8999-A7E6-59E7-FE3DC74B7F9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81" name="Rectangle 17">
              <a:extLst>
                <a:ext uri="{FF2B5EF4-FFF2-40B4-BE49-F238E27FC236}">
                  <a16:creationId xmlns:a16="http://schemas.microsoft.com/office/drawing/2014/main" id="{C9870447-8771-2A98-37BD-DBF0756547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126"/>
              <a:ext cx="1542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ADAMSON</a:t>
              </a:r>
            </a:p>
          </p:txBody>
        </p:sp>
        <p:sp>
          <p:nvSpPr>
            <p:cNvPr id="6182" name="Rectangle 18">
              <a:extLst>
                <a:ext uri="{FF2B5EF4-FFF2-40B4-BE49-F238E27FC236}">
                  <a16:creationId xmlns:a16="http://schemas.microsoft.com/office/drawing/2014/main" id="{C69B0AB5-33A5-2F62-17F0-5139CFA3F5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932"/>
              <a:ext cx="1542" cy="1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VGt</a:t>
              </a:r>
            </a:p>
          </p:txBody>
        </p:sp>
        <p:sp>
          <p:nvSpPr>
            <p:cNvPr id="6183" name="Rectangle 19">
              <a:extLst>
                <a:ext uri="{FF2B5EF4-FFF2-40B4-BE49-F238E27FC236}">
                  <a16:creationId xmlns:a16="http://schemas.microsoft.com/office/drawing/2014/main" id="{40B4865B-0C1C-8CB6-4DD0-302A482767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750"/>
              <a:ext cx="154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LINE ARRAY LOUDSPEAKER</a:t>
              </a:r>
            </a:p>
          </p:txBody>
        </p:sp>
        <p:sp>
          <p:nvSpPr>
            <p:cNvPr id="6184" name="Line 20">
              <a:extLst>
                <a:ext uri="{FF2B5EF4-FFF2-40B4-BE49-F238E27FC236}">
                  <a16:creationId xmlns:a16="http://schemas.microsoft.com/office/drawing/2014/main" id="{5A9F2737-172F-2EF3-3182-1931ABFE07F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85" name="Line 21">
              <a:extLst>
                <a:ext uri="{FF2B5EF4-FFF2-40B4-BE49-F238E27FC236}">
                  <a16:creationId xmlns:a16="http://schemas.microsoft.com/office/drawing/2014/main" id="{979850BF-A8AD-6F18-D2F6-D5B04879F39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932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86" name="Line 22">
              <a:extLst>
                <a:ext uri="{FF2B5EF4-FFF2-40B4-BE49-F238E27FC236}">
                  <a16:creationId xmlns:a16="http://schemas.microsoft.com/office/drawing/2014/main" id="{849521B4-0588-0F09-0B46-F662FCACFF9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126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87" name="Line 23">
              <a:extLst>
                <a:ext uri="{FF2B5EF4-FFF2-40B4-BE49-F238E27FC236}">
                  <a16:creationId xmlns:a16="http://schemas.microsoft.com/office/drawing/2014/main" id="{168AD281-C173-B682-4B74-AD180DDB7AC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298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88" name="Line 24">
              <a:extLst>
                <a:ext uri="{FF2B5EF4-FFF2-40B4-BE49-F238E27FC236}">
                  <a16:creationId xmlns:a16="http://schemas.microsoft.com/office/drawing/2014/main" id="{160057C6-E681-59DA-AB89-806A461236B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0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89" name="Line 25">
              <a:extLst>
                <a:ext uri="{FF2B5EF4-FFF2-40B4-BE49-F238E27FC236}">
                  <a16:creationId xmlns:a16="http://schemas.microsoft.com/office/drawing/2014/main" id="{71E6C7AA-DA12-425D-4F7E-3E6110F0541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7" name="Text Box 25">
            <a:extLst>
              <a:ext uri="{FF2B5EF4-FFF2-40B4-BE49-F238E27FC236}">
                <a16:creationId xmlns:a16="http://schemas.microsoft.com/office/drawing/2014/main" id="{C0111ABE-C234-1EC1-DB0B-977F3DC4046B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765301" y="1843089"/>
            <a:ext cx="4562475" cy="3590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altLang="ko-KR" sz="1000" i="1" dirty="0">
                <a:solidFill>
                  <a:prstClr val="black"/>
                </a:solidFill>
                <a:latin typeface="맑은 고딕"/>
                <a:ea typeface="맑은 고딕"/>
              </a:rPr>
              <a:t>3-WAY POWERD LINE SOURCE</a:t>
            </a:r>
          </a:p>
          <a:p>
            <a:pPr algn="ctr">
              <a:lnSpc>
                <a:spcPct val="150000"/>
              </a:lnSpc>
              <a:defRPr/>
            </a:pP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Frequency Range 		: (+/- 3dB) 50 Hz - 20 kHz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Nominal Directivity 	: (-6 dB) H x V 90° x 6°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Maximum Peak SPL* 	: 151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LF Component 		: 2x ND13-S 13” Kevlar Neodymium Driver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Directional Component 	: 2x ND10-LM 10” Kevlar Neodymium Driver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MF Component 		: 2x M140 Kevlar Compression Driver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HF Component 		: 2x 3” Compression Driver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Rigging 		: </a:t>
            </a:r>
            <a:r>
              <a:rPr lang="en-US" altLang="ko-KR" sz="750" dirty="0" err="1">
                <a:latin typeface="+mn-ea"/>
              </a:rPr>
              <a:t>Autolock</a:t>
            </a:r>
            <a:r>
              <a:rPr lang="en-US" altLang="ko-KR" sz="750" dirty="0">
                <a:latin typeface="+mn-ea"/>
              </a:rPr>
              <a:t>™ Rigging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Connection 		: 2x </a:t>
            </a:r>
            <a:r>
              <a:rPr lang="en-US" altLang="ko-KR" sz="750" dirty="0" err="1">
                <a:latin typeface="+mn-ea"/>
              </a:rPr>
              <a:t>etherCON</a:t>
            </a:r>
            <a:r>
              <a:rPr lang="en-US" altLang="ko-KR" sz="750" dirty="0">
                <a:latin typeface="+mn-ea"/>
              </a:rPr>
              <a:t>™ - passive continuity when powerless, 		Analog XLR3 in &amp; thru, </a:t>
            </a:r>
            <a:r>
              <a:rPr lang="en-US" altLang="ko-KR" sz="750" dirty="0" err="1">
                <a:latin typeface="+mn-ea"/>
              </a:rPr>
              <a:t>powerCON</a:t>
            </a:r>
            <a:r>
              <a:rPr lang="en-US" altLang="ko-KR" sz="750" dirty="0">
                <a:latin typeface="+mn-ea"/>
              </a:rPr>
              <a:t> TRUE1 TOP in &amp; thru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Height Front (mm / in) 	: 338 / 13.3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Height Back (mm / in) 	: 286 / 11.25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Width (mm / in) 		: 1306 / 51.4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Depth (mm / in) 		: 562 / 22.1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Weight (kg / </a:t>
            </a:r>
            <a:r>
              <a:rPr lang="en-US" altLang="ko-KR" sz="750" dirty="0" err="1">
                <a:latin typeface="+mn-ea"/>
              </a:rPr>
              <a:t>lbs</a:t>
            </a:r>
            <a:r>
              <a:rPr lang="en-US" altLang="ko-KR" sz="750" dirty="0">
                <a:latin typeface="+mn-ea"/>
              </a:rPr>
              <a:t>) 		: 85 / 188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</a:t>
            </a:r>
            <a:r>
              <a:rPr lang="en-US" altLang="ko-KR" sz="750" dirty="0" err="1">
                <a:latin typeface="+mn-ea"/>
              </a:rPr>
              <a:t>Colour</a:t>
            </a:r>
            <a:r>
              <a:rPr lang="en-US" altLang="ko-KR" sz="750" dirty="0">
                <a:latin typeface="+mn-ea"/>
              </a:rPr>
              <a:t> 		: Black &amp; White (Standard), RAL </a:t>
            </a:r>
            <a:r>
              <a:rPr lang="en-US" altLang="ko-KR" sz="750" dirty="0" err="1">
                <a:latin typeface="+mn-ea"/>
              </a:rPr>
              <a:t>Colours</a:t>
            </a:r>
            <a:r>
              <a:rPr lang="en-US" altLang="ko-KR" sz="750" dirty="0">
                <a:latin typeface="+mn-ea"/>
              </a:rPr>
              <a:t> (On Demand)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Amplification 		: 5 channel Onboard Class-D, SMPS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Processing 		: Onboard, controllable through proprietary software</a:t>
            </a:r>
          </a:p>
        </p:txBody>
      </p:sp>
      <p:sp>
        <p:nvSpPr>
          <p:cNvPr id="2073" name="Rectangle 25">
            <a:extLst>
              <a:ext uri="{FF2B5EF4-FFF2-40B4-BE49-F238E27FC236}">
                <a16:creationId xmlns:a16="http://schemas.microsoft.com/office/drawing/2014/main" id="{C8A5C692-EEDA-496F-E676-46CB541B19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4" name="Rectangle 26">
            <a:extLst>
              <a:ext uri="{FF2B5EF4-FFF2-40B4-BE49-F238E27FC236}">
                <a16:creationId xmlns:a16="http://schemas.microsoft.com/office/drawing/2014/main" id="{BAD5C1E6-66A6-3C56-6347-F20A0E3E33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5" name="Rectangle 27">
            <a:extLst>
              <a:ext uri="{FF2B5EF4-FFF2-40B4-BE49-F238E27FC236}">
                <a16:creationId xmlns:a16="http://schemas.microsoft.com/office/drawing/2014/main" id="{C3DF193B-393F-8761-4EDC-2F93EAB82F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6" name="Rectangle 28">
            <a:extLst>
              <a:ext uri="{FF2B5EF4-FFF2-40B4-BE49-F238E27FC236}">
                <a16:creationId xmlns:a16="http://schemas.microsoft.com/office/drawing/2014/main" id="{FE3874F6-8127-C008-98B6-24974956EF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7" name="Rectangle 29">
            <a:extLst>
              <a:ext uri="{FF2B5EF4-FFF2-40B4-BE49-F238E27FC236}">
                <a16:creationId xmlns:a16="http://schemas.microsoft.com/office/drawing/2014/main" id="{9C7499F1-FA16-B6DB-791D-F64224461D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8" name="Rectangle 30">
            <a:extLst>
              <a:ext uri="{FF2B5EF4-FFF2-40B4-BE49-F238E27FC236}">
                <a16:creationId xmlns:a16="http://schemas.microsoft.com/office/drawing/2014/main" id="{ABF59C70-243E-1A0D-94F9-7E99628AE2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0" name="Rectangle 32">
            <a:extLst>
              <a:ext uri="{FF2B5EF4-FFF2-40B4-BE49-F238E27FC236}">
                <a16:creationId xmlns:a16="http://schemas.microsoft.com/office/drawing/2014/main" id="{6A9C92BE-9092-2C8E-1D5B-272D9047A4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2" name="Rectangle 34">
            <a:extLst>
              <a:ext uri="{FF2B5EF4-FFF2-40B4-BE49-F238E27FC236}">
                <a16:creationId xmlns:a16="http://schemas.microsoft.com/office/drawing/2014/main" id="{771BE3BD-E662-A3C0-E149-00B97D57EE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1" name="Rectangle 33">
            <a:extLst>
              <a:ext uri="{FF2B5EF4-FFF2-40B4-BE49-F238E27FC236}">
                <a16:creationId xmlns:a16="http://schemas.microsoft.com/office/drawing/2014/main" id="{777C830A-83FE-F861-0312-7E90EC5A8F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9" name="Rectangle 34">
            <a:extLst>
              <a:ext uri="{FF2B5EF4-FFF2-40B4-BE49-F238E27FC236}">
                <a16:creationId xmlns:a16="http://schemas.microsoft.com/office/drawing/2014/main" id="{D027D29F-F421-B785-B7E6-5CD43BA08E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3" name="Rectangle 35">
            <a:extLst>
              <a:ext uri="{FF2B5EF4-FFF2-40B4-BE49-F238E27FC236}">
                <a16:creationId xmlns:a16="http://schemas.microsoft.com/office/drawing/2014/main" id="{2B4B4222-E3FC-E9FF-5153-144BE55FB4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4" name="Rectangle 36">
            <a:extLst>
              <a:ext uri="{FF2B5EF4-FFF2-40B4-BE49-F238E27FC236}">
                <a16:creationId xmlns:a16="http://schemas.microsoft.com/office/drawing/2014/main" id="{0D4A7970-9DC2-F50F-4507-EB44EB4CF1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5" name="Rectangle 37">
            <a:extLst>
              <a:ext uri="{FF2B5EF4-FFF2-40B4-BE49-F238E27FC236}">
                <a16:creationId xmlns:a16="http://schemas.microsoft.com/office/drawing/2014/main" id="{BF314A4D-B1F7-8187-6EE1-FE31AFF59E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6" name="Rectangle 38">
            <a:extLst>
              <a:ext uri="{FF2B5EF4-FFF2-40B4-BE49-F238E27FC236}">
                <a16:creationId xmlns:a16="http://schemas.microsoft.com/office/drawing/2014/main" id="{02A813B4-80EF-64E4-B3B5-C3491C1823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14" name="Rectangle 38">
            <a:extLst>
              <a:ext uri="{FF2B5EF4-FFF2-40B4-BE49-F238E27FC236}">
                <a16:creationId xmlns:a16="http://schemas.microsoft.com/office/drawing/2014/main" id="{64E260FD-27B3-45F0-839D-972812CDC6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8" name="Rectangle 40">
            <a:extLst>
              <a:ext uri="{FF2B5EF4-FFF2-40B4-BE49-F238E27FC236}">
                <a16:creationId xmlns:a16="http://schemas.microsoft.com/office/drawing/2014/main" id="{8204F635-B3E7-EE0F-6C76-F3B9BC4F4D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9" name="Rectangle 41">
            <a:extLst>
              <a:ext uri="{FF2B5EF4-FFF2-40B4-BE49-F238E27FC236}">
                <a16:creationId xmlns:a16="http://schemas.microsoft.com/office/drawing/2014/main" id="{1E82945C-BD64-64C1-CF5E-557D7A32C1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0" name="Rectangle 42">
            <a:extLst>
              <a:ext uri="{FF2B5EF4-FFF2-40B4-BE49-F238E27FC236}">
                <a16:creationId xmlns:a16="http://schemas.microsoft.com/office/drawing/2014/main" id="{136B515C-DA71-0F3B-13FD-C4664A588C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1" name="Rectangle 43">
            <a:extLst>
              <a:ext uri="{FF2B5EF4-FFF2-40B4-BE49-F238E27FC236}">
                <a16:creationId xmlns:a16="http://schemas.microsoft.com/office/drawing/2014/main" id="{35D86179-DF6D-D399-EAD7-AABA959AAA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2" name="Rectangle 44">
            <a:extLst>
              <a:ext uri="{FF2B5EF4-FFF2-40B4-BE49-F238E27FC236}">
                <a16:creationId xmlns:a16="http://schemas.microsoft.com/office/drawing/2014/main" id="{B1585984-AA55-58C3-8DDE-F9CC460430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3" name="Rectangle 45">
            <a:extLst>
              <a:ext uri="{FF2B5EF4-FFF2-40B4-BE49-F238E27FC236}">
                <a16:creationId xmlns:a16="http://schemas.microsoft.com/office/drawing/2014/main" id="{7C94F04E-CDD4-0686-E999-15DC8DFF9F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4" name="Rectangle 46">
            <a:extLst>
              <a:ext uri="{FF2B5EF4-FFF2-40B4-BE49-F238E27FC236}">
                <a16:creationId xmlns:a16="http://schemas.microsoft.com/office/drawing/2014/main" id="{D1A6C328-3B2C-A632-F43C-C83C8C5258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5" name="Rectangle 47">
            <a:extLst>
              <a:ext uri="{FF2B5EF4-FFF2-40B4-BE49-F238E27FC236}">
                <a16:creationId xmlns:a16="http://schemas.microsoft.com/office/drawing/2014/main" id="{83730645-67DD-3D49-7A39-FDDDF74A5F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pic>
        <p:nvPicPr>
          <p:cNvPr id="6171" name="그림 23">
            <a:extLst>
              <a:ext uri="{FF2B5EF4-FFF2-40B4-BE49-F238E27FC236}">
                <a16:creationId xmlns:a16="http://schemas.microsoft.com/office/drawing/2014/main" id="{653E5F29-8F65-5199-E59D-11ABFBD2CC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4064" y="3563939"/>
            <a:ext cx="2638425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239</Words>
  <Application>Microsoft Office PowerPoint</Application>
  <PresentationFormat>와이드스크린</PresentationFormat>
  <Paragraphs>25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새굴림</vt:lpstr>
      <vt:lpstr>Arial</vt:lpstr>
      <vt:lpstr>Arial Rounded MT Bold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이찬규</dc:creator>
  <cp:lastModifiedBy>이찬규</cp:lastModifiedBy>
  <cp:revision>30</cp:revision>
  <dcterms:created xsi:type="dcterms:W3CDTF">2025-12-02T01:02:24Z</dcterms:created>
  <dcterms:modified xsi:type="dcterms:W3CDTF">2025-12-02T02:08:04Z</dcterms:modified>
</cp:coreProperties>
</file>