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61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슬라이드 이미지 개체 틀 1">
            <a:extLst>
              <a:ext uri="{FF2B5EF4-FFF2-40B4-BE49-F238E27FC236}">
                <a16:creationId xmlns:a16="http://schemas.microsoft.com/office/drawing/2014/main" id="{E9C13D68-1D91-0703-FEB0-680060C113F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슬라이드 노트 개체 틀 2">
            <a:extLst>
              <a:ext uri="{FF2B5EF4-FFF2-40B4-BE49-F238E27FC236}">
                <a16:creationId xmlns:a16="http://schemas.microsoft.com/office/drawing/2014/main" id="{1220191D-642E-E04A-5E4F-4701D0B3921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5173C971-AE9A-65ED-07D6-EBFA7A5CAC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10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7">
            <a:extLst>
              <a:ext uri="{FF2B5EF4-FFF2-40B4-BE49-F238E27FC236}">
                <a16:creationId xmlns:a16="http://schemas.microsoft.com/office/drawing/2014/main" id="{12556207-53DA-F133-521B-C32C5EFE3807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28700" name="Rectangle 8">
              <a:extLst>
                <a:ext uri="{FF2B5EF4-FFF2-40B4-BE49-F238E27FC236}">
                  <a16:creationId xmlns:a16="http://schemas.microsoft.com/office/drawing/2014/main" id="{92C009D2-12AD-C4C0-6A01-5BB1384819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28701" name="Rectangle 9">
              <a:extLst>
                <a:ext uri="{FF2B5EF4-FFF2-40B4-BE49-F238E27FC236}">
                  <a16:creationId xmlns:a16="http://schemas.microsoft.com/office/drawing/2014/main" id="{9AF8135E-D565-DA80-C64C-9E8D56E69B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28702" name="Rectangle 10">
              <a:extLst>
                <a:ext uri="{FF2B5EF4-FFF2-40B4-BE49-F238E27FC236}">
                  <a16:creationId xmlns:a16="http://schemas.microsoft.com/office/drawing/2014/main" id="{EFF8AB6A-80D5-F0CC-1BE1-07C2B0F150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28703" name="Line 11">
              <a:extLst>
                <a:ext uri="{FF2B5EF4-FFF2-40B4-BE49-F238E27FC236}">
                  <a16:creationId xmlns:a16="http://schemas.microsoft.com/office/drawing/2014/main" id="{ECF4BE4B-F237-8999-4ED4-A624EB1EAE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8704" name="Line 12">
              <a:extLst>
                <a:ext uri="{FF2B5EF4-FFF2-40B4-BE49-F238E27FC236}">
                  <a16:creationId xmlns:a16="http://schemas.microsoft.com/office/drawing/2014/main" id="{C76C73F5-8DA0-DA65-9D5C-BCD223717E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8705" name="Line 13">
              <a:extLst>
                <a:ext uri="{FF2B5EF4-FFF2-40B4-BE49-F238E27FC236}">
                  <a16:creationId xmlns:a16="http://schemas.microsoft.com/office/drawing/2014/main" id="{B3C576A4-EBAD-6230-6367-08379A26E3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8706" name="Line 14">
              <a:extLst>
                <a:ext uri="{FF2B5EF4-FFF2-40B4-BE49-F238E27FC236}">
                  <a16:creationId xmlns:a16="http://schemas.microsoft.com/office/drawing/2014/main" id="{D343E784-E9DE-7673-C09F-948FE0754C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8707" name="Line 15">
              <a:extLst>
                <a:ext uri="{FF2B5EF4-FFF2-40B4-BE49-F238E27FC236}">
                  <a16:creationId xmlns:a16="http://schemas.microsoft.com/office/drawing/2014/main" id="{56BE675F-4B48-96FF-D81A-E77F2663D7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8708" name="Line 16">
              <a:extLst>
                <a:ext uri="{FF2B5EF4-FFF2-40B4-BE49-F238E27FC236}">
                  <a16:creationId xmlns:a16="http://schemas.microsoft.com/office/drawing/2014/main" id="{04A4F629-F5B8-DCCF-1954-909B68B5D5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8709" name="Rectangle 17">
              <a:extLst>
                <a:ext uri="{FF2B5EF4-FFF2-40B4-BE49-F238E27FC236}">
                  <a16:creationId xmlns:a16="http://schemas.microsoft.com/office/drawing/2014/main" id="{6FDA7FF6-7883-F162-8BF0-A9FE519548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DPA</a:t>
              </a:r>
            </a:p>
          </p:txBody>
        </p:sp>
        <p:sp>
          <p:nvSpPr>
            <p:cNvPr id="28710" name="Rectangle 18">
              <a:extLst>
                <a:ext uri="{FF2B5EF4-FFF2-40B4-BE49-F238E27FC236}">
                  <a16:creationId xmlns:a16="http://schemas.microsoft.com/office/drawing/2014/main" id="{870CC88C-A618-358C-49D8-7B55129F34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4097</a:t>
              </a:r>
            </a:p>
          </p:txBody>
        </p:sp>
        <p:sp>
          <p:nvSpPr>
            <p:cNvPr id="28711" name="Rectangle 19">
              <a:extLst>
                <a:ext uri="{FF2B5EF4-FFF2-40B4-BE49-F238E27FC236}">
                  <a16:creationId xmlns:a16="http://schemas.microsoft.com/office/drawing/2014/main" id="{24B8DB7F-B54B-8ADC-16AA-FE068D4F77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GOOSENECK MICROPHONE</a:t>
              </a:r>
            </a:p>
          </p:txBody>
        </p:sp>
        <p:sp>
          <p:nvSpPr>
            <p:cNvPr id="28712" name="Line 20">
              <a:extLst>
                <a:ext uri="{FF2B5EF4-FFF2-40B4-BE49-F238E27FC236}">
                  <a16:creationId xmlns:a16="http://schemas.microsoft.com/office/drawing/2014/main" id="{76087330-2F37-C002-2D97-71565C1EE9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8713" name="Line 21">
              <a:extLst>
                <a:ext uri="{FF2B5EF4-FFF2-40B4-BE49-F238E27FC236}">
                  <a16:creationId xmlns:a16="http://schemas.microsoft.com/office/drawing/2014/main" id="{170F9B9D-DC37-B451-5BB5-4D8B96D0A3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8714" name="Line 22">
              <a:extLst>
                <a:ext uri="{FF2B5EF4-FFF2-40B4-BE49-F238E27FC236}">
                  <a16:creationId xmlns:a16="http://schemas.microsoft.com/office/drawing/2014/main" id="{FD819064-913F-7FF6-740E-8858EC7B22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8715" name="Line 23">
              <a:extLst>
                <a:ext uri="{FF2B5EF4-FFF2-40B4-BE49-F238E27FC236}">
                  <a16:creationId xmlns:a16="http://schemas.microsoft.com/office/drawing/2014/main" id="{9C369544-C941-BE35-91E5-1939C558AD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8716" name="Line 24">
              <a:extLst>
                <a:ext uri="{FF2B5EF4-FFF2-40B4-BE49-F238E27FC236}">
                  <a16:creationId xmlns:a16="http://schemas.microsoft.com/office/drawing/2014/main" id="{D7F06B3C-1E7C-A1D5-B2FB-5F4FD32155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8717" name="Line 25">
              <a:extLst>
                <a:ext uri="{FF2B5EF4-FFF2-40B4-BE49-F238E27FC236}">
                  <a16:creationId xmlns:a16="http://schemas.microsoft.com/office/drawing/2014/main" id="{66805331-2B18-7197-8EA5-B0E7D12A0F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073" name="Rectangle 25">
            <a:extLst>
              <a:ext uri="{FF2B5EF4-FFF2-40B4-BE49-F238E27FC236}">
                <a16:creationId xmlns:a16="http://schemas.microsoft.com/office/drawing/2014/main" id="{B70F68D2-CFA4-4607-CC34-BB9E9F2E6E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30AE6911-ABFB-823E-984A-296A4AC74E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68F58B06-D70F-B4CF-C086-11C67481CF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5C8716F2-8F3E-A1FB-031A-EC8F753B5C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44EAAEED-7F42-3E28-F997-AC0B24935F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E0DE8F39-99EF-B4C8-07F1-E68E302FA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B9F62AE5-8388-13FA-551B-8B80D8E5D0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DDE31E51-3800-F914-65AE-4CBBA7202F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F6014ECB-766C-1278-0BC2-B3F9AEF94E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269C258B-BB52-1E82-DB9A-D882899A11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20435D8C-87B0-9DDD-B74A-E90822B755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37224184-03B2-4001-1280-B7566DD930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0B9B480E-1292-99E6-E59D-E4C26ECCBD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1DCEA21A-078C-4441-3DAA-69EF3E08A1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0A3B41DC-2417-19A7-D80E-4DF173C24B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036DCA2E-E08E-7C82-2F30-BDD0DC39DA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C3F3EDD1-534D-EC0B-D1A3-3EC01AD2A1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8BB9393B-883B-B51C-8CBA-79C247B95A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4E55382C-9509-15C0-C42C-92D9C48DDC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8BD5745B-42BD-F695-6CEE-499527397E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1230EE51-A222-08F8-F09F-AB0C3B1F37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17972DB0-8E05-CBE6-6B8C-9AE476AB3D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8FFE32A7-E9A0-2D6E-7B75-160933A1A1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47" name="Text Box 25">
            <a:extLst>
              <a:ext uri="{FF2B5EF4-FFF2-40B4-BE49-F238E27FC236}">
                <a16:creationId xmlns:a16="http://schemas.microsoft.com/office/drawing/2014/main" id="{DB7BD36D-AA47-D33F-B91C-00AF3E2D928B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344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Micro Shotgun Microphone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Directional pattern		: </a:t>
            </a:r>
            <a:r>
              <a:rPr lang="en-US" altLang="ko-KR" sz="750" dirty="0" err="1">
                <a:latin typeface="+mn-ea"/>
              </a:rPr>
              <a:t>Supercardioid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Principle of operation	: Pressure gradient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Cartridge type		: Pre-polarized condenser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response	: 20 Hz - 20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Effective frequency range ±2 dB, at 20 cm (7.9 in)				: 80 Hz - 15 kHz with 2 dB soft boost at 10-12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Sensitivity, nominal, ±3 dB at 1 kHz	: 16 mV/Pa; -36 dB re. 1 V/Pa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Distortion, THD &lt; 1%	: 130 dB SPL RMS, 133 dB SPL peak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Dynamic range		: Typ. 110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SPL, THD 10%		: 135 dB SPL peak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Rated output impedance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 From </a:t>
            </a:r>
            <a:r>
              <a:rPr lang="en-US" altLang="ko-KR" sz="750" dirty="0" err="1">
                <a:latin typeface="+mn-ea"/>
              </a:rPr>
              <a:t>MicroDot</a:t>
            </a:r>
            <a:r>
              <a:rPr lang="en-US" altLang="ko-KR" sz="750" dirty="0">
                <a:latin typeface="+mn-ea"/>
              </a:rPr>
              <a:t>		: 30 - 40 </a:t>
            </a:r>
            <a:r>
              <a:rPr lang="el-GR" altLang="ko-KR" sz="750" dirty="0">
                <a:latin typeface="+mn-ea"/>
              </a:rPr>
              <a:t>Ω. 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l-GR" altLang="ko-KR" sz="750" dirty="0">
                <a:latin typeface="+mn-ea"/>
              </a:rPr>
              <a:t>   </a:t>
            </a:r>
            <a:r>
              <a:rPr lang="en-US" altLang="ko-KR" sz="750" dirty="0">
                <a:latin typeface="+mn-ea"/>
              </a:rPr>
              <a:t>From DAD4099-BC XLR Adapter	: 100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Connector		: </a:t>
            </a:r>
            <a:r>
              <a:rPr lang="en-US" altLang="ko-KR" sz="750" dirty="0" err="1">
                <a:latin typeface="+mn-ea"/>
              </a:rPr>
              <a:t>MicroDot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Color		: Black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10 g (0.35 </a:t>
            </a:r>
            <a:r>
              <a:rPr lang="en-US" altLang="ko-KR" sz="750" dirty="0" err="1">
                <a:latin typeface="+mn-ea"/>
              </a:rPr>
              <a:t>oz</a:t>
            </a:r>
            <a:r>
              <a:rPr lang="en-US" altLang="ko-KR" sz="750" dirty="0">
                <a:latin typeface="+mn-ea"/>
              </a:rPr>
              <a:t>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Microphone length		: 10.4 cm (4 in)</a:t>
            </a:r>
          </a:p>
        </p:txBody>
      </p:sp>
      <p:pic>
        <p:nvPicPr>
          <p:cNvPr id="28699" name="Picture 2" descr="4097 CORE Micro Shotgun Microphone">
            <a:extLst>
              <a:ext uri="{FF2B5EF4-FFF2-40B4-BE49-F238E27FC236}">
                <a16:creationId xmlns:a16="http://schemas.microsoft.com/office/drawing/2014/main" id="{0F9B27C4-9AC1-BAB6-CA14-ADBF1A641E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6550" y="3092451"/>
            <a:ext cx="3663950" cy="206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205</Words>
  <Application>Microsoft Office PowerPoint</Application>
  <PresentationFormat>와이드스크린</PresentationFormat>
  <Paragraphs>24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13</cp:revision>
  <dcterms:created xsi:type="dcterms:W3CDTF">2025-12-02T06:40:47Z</dcterms:created>
  <dcterms:modified xsi:type="dcterms:W3CDTF">2025-12-02T06:43:35Z</dcterms:modified>
</cp:coreProperties>
</file>