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46A7B29F-5F82-4B28-E5F8-C0E1005A6D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CB998D5F-F1B2-B794-60B0-4C8AC9B8E5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024BA2D9-59ED-7319-A3ED-9F102D9A3263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1" name="Rectangle 8">
              <a:extLst>
                <a:ext uri="{FF2B5EF4-FFF2-40B4-BE49-F238E27FC236}">
                  <a16:creationId xmlns:a16="http://schemas.microsoft.com/office/drawing/2014/main" id="{7AF93839-C88D-FB36-C5AE-AD04D169EF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2" name="Rectangle 9">
              <a:extLst>
                <a:ext uri="{FF2B5EF4-FFF2-40B4-BE49-F238E27FC236}">
                  <a16:creationId xmlns:a16="http://schemas.microsoft.com/office/drawing/2014/main" id="{DBC63739-A54A-B1FE-FDDE-B1729A36B5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3" name="Rectangle 10">
              <a:extLst>
                <a:ext uri="{FF2B5EF4-FFF2-40B4-BE49-F238E27FC236}">
                  <a16:creationId xmlns:a16="http://schemas.microsoft.com/office/drawing/2014/main" id="{EBB53813-4F83-E084-41B9-18239BC08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4" name="Line 11">
              <a:extLst>
                <a:ext uri="{FF2B5EF4-FFF2-40B4-BE49-F238E27FC236}">
                  <a16:creationId xmlns:a16="http://schemas.microsoft.com/office/drawing/2014/main" id="{F6C50535-DBC6-8A5C-CFC8-CF47F3487D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5" name="Line 12">
              <a:extLst>
                <a:ext uri="{FF2B5EF4-FFF2-40B4-BE49-F238E27FC236}">
                  <a16:creationId xmlns:a16="http://schemas.microsoft.com/office/drawing/2014/main" id="{2FF5F809-CA83-247B-F539-30237BF09F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3">
              <a:extLst>
                <a:ext uri="{FF2B5EF4-FFF2-40B4-BE49-F238E27FC236}">
                  <a16:creationId xmlns:a16="http://schemas.microsoft.com/office/drawing/2014/main" id="{8805EB72-B4A3-7FAC-58C0-591368D505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4">
              <a:extLst>
                <a:ext uri="{FF2B5EF4-FFF2-40B4-BE49-F238E27FC236}">
                  <a16:creationId xmlns:a16="http://schemas.microsoft.com/office/drawing/2014/main" id="{941C4141-9F2B-E23F-9EEA-5D0BEBAC2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5">
              <a:extLst>
                <a:ext uri="{FF2B5EF4-FFF2-40B4-BE49-F238E27FC236}">
                  <a16:creationId xmlns:a16="http://schemas.microsoft.com/office/drawing/2014/main" id="{CD93BECA-AA3E-857E-9143-8AB39EAD0D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6">
              <a:extLst>
                <a:ext uri="{FF2B5EF4-FFF2-40B4-BE49-F238E27FC236}">
                  <a16:creationId xmlns:a16="http://schemas.microsoft.com/office/drawing/2014/main" id="{02A07366-F52C-7199-9BF7-02484B5AEE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Rectangle 17">
              <a:extLst>
                <a:ext uri="{FF2B5EF4-FFF2-40B4-BE49-F238E27FC236}">
                  <a16:creationId xmlns:a16="http://schemas.microsoft.com/office/drawing/2014/main" id="{19F1E239-57C1-367A-F2B6-29F7EB0A90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4111" name="Rectangle 18">
              <a:extLst>
                <a:ext uri="{FF2B5EF4-FFF2-40B4-BE49-F238E27FC236}">
                  <a16:creationId xmlns:a16="http://schemas.microsoft.com/office/drawing/2014/main" id="{C16DA66F-42A5-C53D-DDA9-48B0162356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E2:2</a:t>
              </a:r>
            </a:p>
          </p:txBody>
        </p:sp>
        <p:sp>
          <p:nvSpPr>
            <p:cNvPr id="4112" name="Rectangle 19">
              <a:extLst>
                <a:ext uri="{FF2B5EF4-FFF2-40B4-BE49-F238E27FC236}">
                  <a16:creationId xmlns:a16="http://schemas.microsoft.com/office/drawing/2014/main" id="{D07C3F5F-A28D-8512-76FB-42E1CE4F7A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4113" name="Line 20">
              <a:extLst>
                <a:ext uri="{FF2B5EF4-FFF2-40B4-BE49-F238E27FC236}">
                  <a16:creationId xmlns:a16="http://schemas.microsoft.com/office/drawing/2014/main" id="{E4785F29-6F04-5B65-B272-9CDAF9C301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21">
              <a:extLst>
                <a:ext uri="{FF2B5EF4-FFF2-40B4-BE49-F238E27FC236}">
                  <a16:creationId xmlns:a16="http://schemas.microsoft.com/office/drawing/2014/main" id="{4A11799C-07B9-67F7-8606-0B1155EDFD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2">
              <a:extLst>
                <a:ext uri="{FF2B5EF4-FFF2-40B4-BE49-F238E27FC236}">
                  <a16:creationId xmlns:a16="http://schemas.microsoft.com/office/drawing/2014/main" id="{0F460B54-2ACE-41A2-6C49-CF475AC0F9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3">
              <a:extLst>
                <a:ext uri="{FF2B5EF4-FFF2-40B4-BE49-F238E27FC236}">
                  <a16:creationId xmlns:a16="http://schemas.microsoft.com/office/drawing/2014/main" id="{5FD86DC4-CB6E-6EAA-56DB-445D5B98EC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4">
              <a:extLst>
                <a:ext uri="{FF2B5EF4-FFF2-40B4-BE49-F238E27FC236}">
                  <a16:creationId xmlns:a16="http://schemas.microsoft.com/office/drawing/2014/main" id="{D274202E-0892-46D5-28DC-08EB9ABF92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5">
              <a:extLst>
                <a:ext uri="{FF2B5EF4-FFF2-40B4-BE49-F238E27FC236}">
                  <a16:creationId xmlns:a16="http://schemas.microsoft.com/office/drawing/2014/main" id="{A532FC79-39EB-42CC-EAFE-18082EBF75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719B8ACB-150E-8736-578F-EA979354353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200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100 V / 70 </a:t>
            </a:r>
            <a:r>
              <a:rPr lang="en-US" altLang="ko-KR" sz="750" dirty="0" err="1">
                <a:latin typeface="+mn-ea"/>
              </a:rPr>
              <a:t>Vrms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	: 7.7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- 2 ohms 		: N.R.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- 4 ohms 		: 100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- 8 ohms 		: 100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- 16 ohms 		: 100 W (requires the “70 V” mode for the RSL, 		“Lo-Z” gives 50 W)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- 70 V 		: 100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- 100 V 		: Can deliver 100 W to a 100 V load tapped at 200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20 Hz - 20 kHz for 1 W 	: &lt;0.1%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at 1 kHz and 1 dB below clipping 	: &lt;0.05%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 	: &gt;70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2 Hz - 40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Common Mode Rejection (CMR) 	: 50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impedance 	: 25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483 x 44 x 276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4.2 kg </a:t>
            </a:r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1E883719-6B90-F708-D672-9CBB8E970A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3789363"/>
            <a:ext cx="2867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261</Words>
  <Application>Microsoft Office PowerPoint</Application>
  <PresentationFormat>와이드스크린</PresentationFormat>
  <Paragraphs>29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42</cp:revision>
  <dcterms:created xsi:type="dcterms:W3CDTF">2025-12-02T06:40:47Z</dcterms:created>
  <dcterms:modified xsi:type="dcterms:W3CDTF">2025-12-03T01:15:41Z</dcterms:modified>
</cp:coreProperties>
</file>