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39977C26-81A4-A6B5-2731-534AE83239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319D0A31-082E-C6A9-B8E9-D846C3D9EC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6BEDD0B1-B8CA-1103-7079-E6AE02DA224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45" name="Rectangle 8">
              <a:extLst>
                <a:ext uri="{FF2B5EF4-FFF2-40B4-BE49-F238E27FC236}">
                  <a16:creationId xmlns:a16="http://schemas.microsoft.com/office/drawing/2014/main" id="{FC759E1F-CBCF-846E-A0DA-786F38928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46" name="Rectangle 9">
              <a:extLst>
                <a:ext uri="{FF2B5EF4-FFF2-40B4-BE49-F238E27FC236}">
                  <a16:creationId xmlns:a16="http://schemas.microsoft.com/office/drawing/2014/main" id="{BF37279E-610B-91BD-A430-6105AC0A8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47" name="Rectangle 10">
              <a:extLst>
                <a:ext uri="{FF2B5EF4-FFF2-40B4-BE49-F238E27FC236}">
                  <a16:creationId xmlns:a16="http://schemas.microsoft.com/office/drawing/2014/main" id="{A9FAB1D3-ED0C-64D7-74FE-3CACB102E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48" name="Line 11">
              <a:extLst>
                <a:ext uri="{FF2B5EF4-FFF2-40B4-BE49-F238E27FC236}">
                  <a16:creationId xmlns:a16="http://schemas.microsoft.com/office/drawing/2014/main" id="{19E93C15-FFB2-2332-8F18-F999C1837A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id="{09DA4334-1CF6-17A6-1CD5-8D4B2AAF0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0" name="Line 13">
              <a:extLst>
                <a:ext uri="{FF2B5EF4-FFF2-40B4-BE49-F238E27FC236}">
                  <a16:creationId xmlns:a16="http://schemas.microsoft.com/office/drawing/2014/main" id="{182D76C6-AAD7-3248-A06E-E1E1AB86C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1" name="Line 14">
              <a:extLst>
                <a:ext uri="{FF2B5EF4-FFF2-40B4-BE49-F238E27FC236}">
                  <a16:creationId xmlns:a16="http://schemas.microsoft.com/office/drawing/2014/main" id="{78EFEF3E-347C-A787-8200-9BA3BECB3C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2" name="Line 15">
              <a:extLst>
                <a:ext uri="{FF2B5EF4-FFF2-40B4-BE49-F238E27FC236}">
                  <a16:creationId xmlns:a16="http://schemas.microsoft.com/office/drawing/2014/main" id="{349B1364-A9DF-C8E9-14FE-925C9A6C9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3" name="Line 16">
              <a:extLst>
                <a:ext uri="{FF2B5EF4-FFF2-40B4-BE49-F238E27FC236}">
                  <a16:creationId xmlns:a16="http://schemas.microsoft.com/office/drawing/2014/main" id="{2D72023D-ECEA-B567-0399-25810D5B2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4" name="Rectangle 17">
              <a:extLst>
                <a:ext uri="{FF2B5EF4-FFF2-40B4-BE49-F238E27FC236}">
                  <a16:creationId xmlns:a16="http://schemas.microsoft.com/office/drawing/2014/main" id="{67E9BC30-3622-5C5F-46C2-F399ABDF5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0255" name="Rectangle 18">
              <a:extLst>
                <a:ext uri="{FF2B5EF4-FFF2-40B4-BE49-F238E27FC236}">
                  <a16:creationId xmlns:a16="http://schemas.microsoft.com/office/drawing/2014/main" id="{DF619A1E-6757-DB63-0E70-839C2A9A9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E8:2</a:t>
              </a:r>
            </a:p>
          </p:txBody>
        </p:sp>
        <p:sp>
          <p:nvSpPr>
            <p:cNvPr id="10256" name="Rectangle 19">
              <a:extLst>
                <a:ext uri="{FF2B5EF4-FFF2-40B4-BE49-F238E27FC236}">
                  <a16:creationId xmlns:a16="http://schemas.microsoft.com/office/drawing/2014/main" id="{6866ABE5-A326-074B-49EA-6AE0C9D58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0257" name="Line 20">
              <a:extLst>
                <a:ext uri="{FF2B5EF4-FFF2-40B4-BE49-F238E27FC236}">
                  <a16:creationId xmlns:a16="http://schemas.microsoft.com/office/drawing/2014/main" id="{C2BC9D94-329D-0A04-1957-E78554491C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21">
              <a:extLst>
                <a:ext uri="{FF2B5EF4-FFF2-40B4-BE49-F238E27FC236}">
                  <a16:creationId xmlns:a16="http://schemas.microsoft.com/office/drawing/2014/main" id="{66FA8FB1-3D8B-F193-0B20-E4848A101F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22">
              <a:extLst>
                <a:ext uri="{FF2B5EF4-FFF2-40B4-BE49-F238E27FC236}">
                  <a16:creationId xmlns:a16="http://schemas.microsoft.com/office/drawing/2014/main" id="{34104837-F03C-81CF-3A06-DACFDA44F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23">
              <a:extLst>
                <a:ext uri="{FF2B5EF4-FFF2-40B4-BE49-F238E27FC236}">
                  <a16:creationId xmlns:a16="http://schemas.microsoft.com/office/drawing/2014/main" id="{820481FC-0A32-F9D6-CB42-7F2E624461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24">
              <a:extLst>
                <a:ext uri="{FF2B5EF4-FFF2-40B4-BE49-F238E27FC236}">
                  <a16:creationId xmlns:a16="http://schemas.microsoft.com/office/drawing/2014/main" id="{2BAC9503-2C6F-1191-F758-2517710BA3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Line 25">
              <a:extLst>
                <a:ext uri="{FF2B5EF4-FFF2-40B4-BE49-F238E27FC236}">
                  <a16:creationId xmlns:a16="http://schemas.microsoft.com/office/drawing/2014/main" id="{C11E9068-1971-8DC3-8C5E-6968699CB6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10243" name="Picture 2">
            <a:extLst>
              <a:ext uri="{FF2B5EF4-FFF2-40B4-BE49-F238E27FC236}">
                <a16:creationId xmlns:a16="http://schemas.microsoft.com/office/drawing/2014/main" id="{16BF4CDB-50D1-86D3-E053-F5515EBA1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3"/>
            <a:ext cx="28686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5">
            <a:extLst>
              <a:ext uri="{FF2B5EF4-FFF2-40B4-BE49-F238E27FC236}">
                <a16:creationId xmlns:a16="http://schemas.microsoft.com/office/drawing/2014/main" id="{05282BDA-2F5D-87F5-8B54-1379421414F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100 V / 70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16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400 W (requires the “70 V” mode for the RSL, 		“Lo-Z” gives 200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290 W (requires the “70 V” mode for the RSL, 		“Lo-Z” gives 100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Can deliver 400 W to a 100 V load tapped at 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276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4.2 kg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280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45</cp:revision>
  <dcterms:created xsi:type="dcterms:W3CDTF">2025-12-02T06:40:47Z</dcterms:created>
  <dcterms:modified xsi:type="dcterms:W3CDTF">2025-12-03T01:16:17Z</dcterms:modified>
</cp:coreProperties>
</file>