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슬라이드 이미지 개체 틀 1">
            <a:extLst>
              <a:ext uri="{FF2B5EF4-FFF2-40B4-BE49-F238E27FC236}">
                <a16:creationId xmlns:a16="http://schemas.microsoft.com/office/drawing/2014/main" id="{55144239-B301-E64D-FC49-4E34CB2FF9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슬라이드 노트 개체 틀 2">
            <a:extLst>
              <a:ext uri="{FF2B5EF4-FFF2-40B4-BE49-F238E27FC236}">
                <a16:creationId xmlns:a16="http://schemas.microsoft.com/office/drawing/2014/main" id="{4044CA90-A651-6CCB-E260-662B5C89B0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1EB0A831-0B19-524E-F2DD-490B7A37A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89363"/>
            <a:ext cx="286861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35" name="Group 7">
            <a:extLst>
              <a:ext uri="{FF2B5EF4-FFF2-40B4-BE49-F238E27FC236}">
                <a16:creationId xmlns:a16="http://schemas.microsoft.com/office/drawing/2014/main" id="{04108E64-AFCE-1F3E-760D-3999A9CD2BBF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8437" name="Rectangle 8">
              <a:extLst>
                <a:ext uri="{FF2B5EF4-FFF2-40B4-BE49-F238E27FC236}">
                  <a16:creationId xmlns:a16="http://schemas.microsoft.com/office/drawing/2014/main" id="{8115DC73-677F-FE6F-4218-27F6A119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8438" name="Rectangle 9">
              <a:extLst>
                <a:ext uri="{FF2B5EF4-FFF2-40B4-BE49-F238E27FC236}">
                  <a16:creationId xmlns:a16="http://schemas.microsoft.com/office/drawing/2014/main" id="{EAF33129-CCCE-CD31-8C74-39B8205BE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8439" name="Rectangle 10">
              <a:extLst>
                <a:ext uri="{FF2B5EF4-FFF2-40B4-BE49-F238E27FC236}">
                  <a16:creationId xmlns:a16="http://schemas.microsoft.com/office/drawing/2014/main" id="{A447078E-0EA6-2FE8-FA65-1B8BA6C28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8440" name="Line 11">
              <a:extLst>
                <a:ext uri="{FF2B5EF4-FFF2-40B4-BE49-F238E27FC236}">
                  <a16:creationId xmlns:a16="http://schemas.microsoft.com/office/drawing/2014/main" id="{1A1C3712-2A73-029F-010D-3851E1808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41" name="Line 12">
              <a:extLst>
                <a:ext uri="{FF2B5EF4-FFF2-40B4-BE49-F238E27FC236}">
                  <a16:creationId xmlns:a16="http://schemas.microsoft.com/office/drawing/2014/main" id="{3E16928D-4A80-AB8E-5F65-F5F16CEB11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42" name="Line 13">
              <a:extLst>
                <a:ext uri="{FF2B5EF4-FFF2-40B4-BE49-F238E27FC236}">
                  <a16:creationId xmlns:a16="http://schemas.microsoft.com/office/drawing/2014/main" id="{09C2C0CD-0FBC-96B3-EF43-0CF787C68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43" name="Line 14">
              <a:extLst>
                <a:ext uri="{FF2B5EF4-FFF2-40B4-BE49-F238E27FC236}">
                  <a16:creationId xmlns:a16="http://schemas.microsoft.com/office/drawing/2014/main" id="{4E94574B-1077-3198-A900-F28FEDB52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44" name="Line 15">
              <a:extLst>
                <a:ext uri="{FF2B5EF4-FFF2-40B4-BE49-F238E27FC236}">
                  <a16:creationId xmlns:a16="http://schemas.microsoft.com/office/drawing/2014/main" id="{1D2BFD6A-E97E-96C0-44E9-713D8DDEE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45" name="Line 16">
              <a:extLst>
                <a:ext uri="{FF2B5EF4-FFF2-40B4-BE49-F238E27FC236}">
                  <a16:creationId xmlns:a16="http://schemas.microsoft.com/office/drawing/2014/main" id="{9A199D40-6FEF-DE77-C260-0B5DEE9D38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46" name="Rectangle 17">
              <a:extLst>
                <a:ext uri="{FF2B5EF4-FFF2-40B4-BE49-F238E27FC236}">
                  <a16:creationId xmlns:a16="http://schemas.microsoft.com/office/drawing/2014/main" id="{6D12A8DA-109D-0163-77D2-EDCA4186C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8447" name="Rectangle 18">
              <a:extLst>
                <a:ext uri="{FF2B5EF4-FFF2-40B4-BE49-F238E27FC236}">
                  <a16:creationId xmlns:a16="http://schemas.microsoft.com/office/drawing/2014/main" id="{CBCEA9A7-F9A3-4BE5-C02F-2FE38CC80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E40:4</a:t>
              </a:r>
            </a:p>
          </p:txBody>
        </p:sp>
        <p:sp>
          <p:nvSpPr>
            <p:cNvPr id="18448" name="Rectangle 19">
              <a:extLst>
                <a:ext uri="{FF2B5EF4-FFF2-40B4-BE49-F238E27FC236}">
                  <a16:creationId xmlns:a16="http://schemas.microsoft.com/office/drawing/2014/main" id="{546452D4-51F7-18A4-B173-51D50F944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8449" name="Line 20">
              <a:extLst>
                <a:ext uri="{FF2B5EF4-FFF2-40B4-BE49-F238E27FC236}">
                  <a16:creationId xmlns:a16="http://schemas.microsoft.com/office/drawing/2014/main" id="{85562EAF-115A-4AD4-46DE-F39C41C370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0" name="Line 21">
              <a:extLst>
                <a:ext uri="{FF2B5EF4-FFF2-40B4-BE49-F238E27FC236}">
                  <a16:creationId xmlns:a16="http://schemas.microsoft.com/office/drawing/2014/main" id="{7F7175FE-5DB6-E733-3E90-52109ED9B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1" name="Line 22">
              <a:extLst>
                <a:ext uri="{FF2B5EF4-FFF2-40B4-BE49-F238E27FC236}">
                  <a16:creationId xmlns:a16="http://schemas.microsoft.com/office/drawing/2014/main" id="{E316196D-A235-B474-99FA-CC949FC61A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2" name="Line 23">
              <a:extLst>
                <a:ext uri="{FF2B5EF4-FFF2-40B4-BE49-F238E27FC236}">
                  <a16:creationId xmlns:a16="http://schemas.microsoft.com/office/drawing/2014/main" id="{D6B8AAD3-8038-7020-9A48-0F547040B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3" name="Line 24">
              <a:extLst>
                <a:ext uri="{FF2B5EF4-FFF2-40B4-BE49-F238E27FC236}">
                  <a16:creationId xmlns:a16="http://schemas.microsoft.com/office/drawing/2014/main" id="{3C7D15BB-02D8-7D25-3CFF-9F47669E2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4" name="Line 25">
              <a:extLst>
                <a:ext uri="{FF2B5EF4-FFF2-40B4-BE49-F238E27FC236}">
                  <a16:creationId xmlns:a16="http://schemas.microsoft.com/office/drawing/2014/main" id="{69E408BD-B653-DBC8-B4E9-7C44474872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" name="Text Box 25">
            <a:extLst>
              <a:ext uri="{FF2B5EF4-FFF2-40B4-BE49-F238E27FC236}">
                <a16:creationId xmlns:a16="http://schemas.microsoft.com/office/drawing/2014/main" id="{02C9780C-D45D-E9C3-43EC-02E7C18A8EC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4000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141 V / 100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21.2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900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625 W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1000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&gt;106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417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7.9 kg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227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49</cp:revision>
  <dcterms:created xsi:type="dcterms:W3CDTF">2025-12-02T06:40:47Z</dcterms:created>
  <dcterms:modified xsi:type="dcterms:W3CDTF">2025-12-03T01:17:57Z</dcterms:modified>
</cp:coreProperties>
</file>