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-87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AB5DBC54-EEDB-B0D6-001B-D9C130A474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64BFC7AC-68D5-9AF8-54FD-038BBC5119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C38E16A8-D547-79A9-93CC-B8E399A183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038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7002291D-CA57-49E4-02CD-A22205479324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A3D6C546-2D77-F1E3-EEE5-2F0E6F031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474350E0-F36B-CDC7-55B4-2CAE5035B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6F60D874-3F68-0621-C257-C5B5668B9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1316A4A9-94F6-91F3-7099-967071B061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9D578191-BA1F-D1CB-0378-D366145EB4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D55D9C84-464A-78E4-EA95-7F3418AA1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A9A5A4A9-31D5-A197-60CB-DC1D9FA78E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CAD94223-7488-AE26-8F18-EE5BE86B04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D2705577-086D-77A8-C3DA-490ADAF34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B426C937-023B-28F4-1E95-474AE523B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6AAA6946-185B-7890-79FD-635034136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LUCIA 240/1-70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5FC76414-6E6B-3C1F-CBB0-44AC0FB16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1677F72A-CCD0-63FE-18ED-B53B167273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707B43B5-7636-4097-D9FE-C2734EFA04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E9F78F4A-98B8-D582-7035-F40EBAC38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4F99DE95-2031-41E4-20B8-F3974C5F0A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7C13219A-A727-21C2-5E57-C45342F264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A5B4CB8C-1D00-12C5-4E15-CA914E1D8E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52B09629-8A72-BB1D-D5EE-C59E33BAD09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57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powered channels 	: 1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240 W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voltage 	: 100 V peak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	: 7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Performance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- 70 V		: 240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- 100 V 		: 120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		: 240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Signal to Noise Ratio	: &gt;100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216 x 44 x 280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1.9 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Black aluminum front and black steel chassis</a:t>
            </a:r>
          </a:p>
        </p:txBody>
      </p:sp>
      <p:pic>
        <p:nvPicPr>
          <p:cNvPr id="6148" name="Picture 24">
            <a:extLst>
              <a:ext uri="{FF2B5EF4-FFF2-40B4-BE49-F238E27FC236}">
                <a16:creationId xmlns:a16="http://schemas.microsoft.com/office/drawing/2014/main" id="{3A18870E-9515-7669-9A28-2594D8E16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6" y="3644900"/>
            <a:ext cx="2049463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120</Words>
  <Application>Microsoft Office PowerPoint</Application>
  <PresentationFormat>와이드스크린</PresentationFormat>
  <Paragraphs>20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51</cp:revision>
  <dcterms:created xsi:type="dcterms:W3CDTF">2025-12-02T06:40:47Z</dcterms:created>
  <dcterms:modified xsi:type="dcterms:W3CDTF">2025-12-03T01:19:34Z</dcterms:modified>
</cp:coreProperties>
</file>