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A1619A51-F22D-35CA-CE6A-4B30BE305B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702D98B6-2EB5-03E3-669D-2EB55AA6F3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471B8A7C-27E3-3C1D-0564-A5208E2ADE0F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B437BB9F-0275-D43D-65A3-35A6C16B3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40313774-F1A2-6517-6253-2375F52EBB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A4E888E6-D86E-2F7A-EA47-A6954EC81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DACC599D-A3DC-5DE0-B54C-3B193A566B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C519DFDB-341B-2B8D-9D8F-29AA04B66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EF6CEFA6-B265-850A-8FD2-7A7947B114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4451003D-13C8-39DA-883A-4E9969A5F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36890813-F2DB-6A1B-BADB-EBD7E48531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82095B6E-A06E-B1C7-5AED-F93A43CEA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AA340CB7-7C10-BA6E-DEC0-04971382E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DF528DA0-13A1-B735-BD90-4B8A1C029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PD3000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5243DC58-F98C-B1EA-49BF-CE3B22347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99C4C184-12ED-A266-E5E6-954B1494F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78627BFB-9131-9BD4-F3E6-C990628E27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D3F35847-8F14-849E-3C8F-68F1F0B6F5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D3377A08-3B0A-6A67-4D5A-A18A5E4B96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7480AEEA-51D3-365F-CECF-8447BCEE0F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734B3A33-02B1-4A24-D5FA-722ACB2120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2F426366-76BD-538E-016B-15E501D81EF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all channels driven	: 3000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115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current per channel 	: 32 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Bridge mode 		: No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circuit type 	: Class-D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Power All channels driven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channel, stereo 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channel, stereo  	: 1500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channel, stereo  	: 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THD+N 20 Hz - 20 kHz @ 1 W 	: &lt; 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THD+N @ 1kHz, 1 dB below clip 	: &lt; 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Signal-to-noise 		: &gt;90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@ 1 kHz	: &gt;75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10 Hz to 20 kHz, +0.5/ -1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10 k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unbalanced, 20 k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balanced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Distortion,1/8 rated power 	: &lt; 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HxWxD</a:t>
            </a:r>
            <a:r>
              <a:rPr lang="en-US" altLang="ko-KR" sz="750" dirty="0">
                <a:latin typeface="+mn-ea"/>
              </a:rPr>
              <a:t>) 	: 93 x 483 x 326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6.5 kg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painted </a:t>
            </a:r>
            <a:r>
              <a:rPr lang="en-US" altLang="ko-KR" sz="750" dirty="0" err="1">
                <a:latin typeface="+mn-ea"/>
              </a:rPr>
              <a:t>aluminium</a:t>
            </a:r>
            <a:r>
              <a:rPr lang="en-US" altLang="ko-KR" sz="750" dirty="0">
                <a:latin typeface="+mn-ea"/>
              </a:rPr>
              <a:t> chassis and grey front</a:t>
            </a:r>
          </a:p>
        </p:txBody>
      </p:sp>
      <p:pic>
        <p:nvPicPr>
          <p:cNvPr id="4100" name="Picture 24">
            <a:extLst>
              <a:ext uri="{FF2B5EF4-FFF2-40B4-BE49-F238E27FC236}">
                <a16:creationId xmlns:a16="http://schemas.microsoft.com/office/drawing/2014/main" id="{4FF9B27F-C4A6-0A48-CB04-A586BE55A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889" y="3586164"/>
            <a:ext cx="30321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237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33</cp:revision>
  <dcterms:created xsi:type="dcterms:W3CDTF">2025-12-02T06:40:47Z</dcterms:created>
  <dcterms:modified xsi:type="dcterms:W3CDTF">2025-12-03T01:12:10Z</dcterms:modified>
</cp:coreProperties>
</file>