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E2D36940-A6B8-F326-637D-8E6665B683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8FEE7E48-68D0-41A4-C04B-E5687AC8EF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709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4DBD8AC8-D827-7FE9-D985-EBB5BBB9652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45" name="Rectangle 8">
              <a:extLst>
                <a:ext uri="{FF2B5EF4-FFF2-40B4-BE49-F238E27FC236}">
                  <a16:creationId xmlns:a16="http://schemas.microsoft.com/office/drawing/2014/main" id="{412BC63E-A52F-82FB-250F-4535B92DA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46" name="Rectangle 9">
              <a:extLst>
                <a:ext uri="{FF2B5EF4-FFF2-40B4-BE49-F238E27FC236}">
                  <a16:creationId xmlns:a16="http://schemas.microsoft.com/office/drawing/2014/main" id="{E997D241-BAAA-5614-4751-872C43E4A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47" name="Rectangle 10">
              <a:extLst>
                <a:ext uri="{FF2B5EF4-FFF2-40B4-BE49-F238E27FC236}">
                  <a16:creationId xmlns:a16="http://schemas.microsoft.com/office/drawing/2014/main" id="{DE5947EB-F713-B5F5-B730-01A0132BA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48" name="Line 11">
              <a:extLst>
                <a:ext uri="{FF2B5EF4-FFF2-40B4-BE49-F238E27FC236}">
                  <a16:creationId xmlns:a16="http://schemas.microsoft.com/office/drawing/2014/main" id="{A65ECB5F-45B8-C176-7C54-68E1B03C55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49" name="Line 12">
              <a:extLst>
                <a:ext uri="{FF2B5EF4-FFF2-40B4-BE49-F238E27FC236}">
                  <a16:creationId xmlns:a16="http://schemas.microsoft.com/office/drawing/2014/main" id="{15A704D8-1DE1-D4BF-7649-C2041549B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0" name="Line 13">
              <a:extLst>
                <a:ext uri="{FF2B5EF4-FFF2-40B4-BE49-F238E27FC236}">
                  <a16:creationId xmlns:a16="http://schemas.microsoft.com/office/drawing/2014/main" id="{1FDCBE27-12DB-3E91-E44A-E7EEC7A7B4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1" name="Line 14">
              <a:extLst>
                <a:ext uri="{FF2B5EF4-FFF2-40B4-BE49-F238E27FC236}">
                  <a16:creationId xmlns:a16="http://schemas.microsoft.com/office/drawing/2014/main" id="{D9833631-134C-6C6B-8459-F5868EB1CA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2" name="Line 15">
              <a:extLst>
                <a:ext uri="{FF2B5EF4-FFF2-40B4-BE49-F238E27FC236}">
                  <a16:creationId xmlns:a16="http://schemas.microsoft.com/office/drawing/2014/main" id="{7707EEB4-9D0F-24B8-23FF-49F1A96F3E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3" name="Line 16">
              <a:extLst>
                <a:ext uri="{FF2B5EF4-FFF2-40B4-BE49-F238E27FC236}">
                  <a16:creationId xmlns:a16="http://schemas.microsoft.com/office/drawing/2014/main" id="{7647F8E8-7887-EFB1-752D-D20713BE17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4" name="Rectangle 17">
              <a:extLst>
                <a:ext uri="{FF2B5EF4-FFF2-40B4-BE49-F238E27FC236}">
                  <a16:creationId xmlns:a16="http://schemas.microsoft.com/office/drawing/2014/main" id="{A76490E2-2E34-AEC6-B50C-7D38CB2C4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0255" name="Rectangle 18">
              <a:extLst>
                <a:ext uri="{FF2B5EF4-FFF2-40B4-BE49-F238E27FC236}">
                  <a16:creationId xmlns:a16="http://schemas.microsoft.com/office/drawing/2014/main" id="{3D8B38C6-9DE1-D177-1A39-2BCCFD510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PLM8K44</a:t>
              </a:r>
            </a:p>
          </p:txBody>
        </p:sp>
        <p:sp>
          <p:nvSpPr>
            <p:cNvPr id="10256" name="Rectangle 19">
              <a:extLst>
                <a:ext uri="{FF2B5EF4-FFF2-40B4-BE49-F238E27FC236}">
                  <a16:creationId xmlns:a16="http://schemas.microsoft.com/office/drawing/2014/main" id="{4A352B0F-28FA-C427-569A-695FBDF24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0257" name="Line 20">
              <a:extLst>
                <a:ext uri="{FF2B5EF4-FFF2-40B4-BE49-F238E27FC236}">
                  <a16:creationId xmlns:a16="http://schemas.microsoft.com/office/drawing/2014/main" id="{DAFBB325-57C8-BD50-40EE-6214BEE064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8" name="Line 21">
              <a:extLst>
                <a:ext uri="{FF2B5EF4-FFF2-40B4-BE49-F238E27FC236}">
                  <a16:creationId xmlns:a16="http://schemas.microsoft.com/office/drawing/2014/main" id="{B1DDABAC-92B3-F4E3-3F1E-6D36E243CD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9" name="Line 22">
              <a:extLst>
                <a:ext uri="{FF2B5EF4-FFF2-40B4-BE49-F238E27FC236}">
                  <a16:creationId xmlns:a16="http://schemas.microsoft.com/office/drawing/2014/main" id="{452AF482-E840-301E-696D-22D93FF2A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0" name="Line 23">
              <a:extLst>
                <a:ext uri="{FF2B5EF4-FFF2-40B4-BE49-F238E27FC236}">
                  <a16:creationId xmlns:a16="http://schemas.microsoft.com/office/drawing/2014/main" id="{857FE057-8074-564B-8C8D-D2503C3B94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1" name="Line 24">
              <a:extLst>
                <a:ext uri="{FF2B5EF4-FFF2-40B4-BE49-F238E27FC236}">
                  <a16:creationId xmlns:a16="http://schemas.microsoft.com/office/drawing/2014/main" id="{78F10EE5-5276-58B0-6B7E-EA36717C7A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2" name="Line 25">
              <a:extLst>
                <a:ext uri="{FF2B5EF4-FFF2-40B4-BE49-F238E27FC236}">
                  <a16:creationId xmlns:a16="http://schemas.microsoft.com/office/drawing/2014/main" id="{41FC9300-DF28-4CCC-2E0F-B8DF68F759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8B0595DB-759F-7B78-A6B6-24C13230757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DSP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/ Network	: Lake / Dante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amplifier channels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burst power all channels (share among channels with RPM)			: 8000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power (all channels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ohms		: 2000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- 2.67 ohms		: 2000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ohms		: 2000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ohms		: 1500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		: 750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70 V		: 2000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100 V		: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20 Hz - 20 kHz for 1 W	: &lt; 0.05 %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at 1 kHz and 1 dB below clipping				: &lt; 0.04 %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&gt; 112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	: &gt; 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(1 W into 8 Ohm, 20 Hz - 20 kHz)				: +/- 0.05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/ Data path	: 96 kHz / 32 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AES 96 kHz / analog input				: 1.61 / 1.68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 	: 483 x 88 x 424 mm / 15.5 kg</a:t>
            </a:r>
          </a:p>
        </p:txBody>
      </p:sp>
      <p:pic>
        <p:nvPicPr>
          <p:cNvPr id="10244" name="Picture 2">
            <a:extLst>
              <a:ext uri="{FF2B5EF4-FFF2-40B4-BE49-F238E27FC236}">
                <a16:creationId xmlns:a16="http://schemas.microsoft.com/office/drawing/2014/main" id="{B45FF556-1101-365B-82F1-C8EED1E8C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3644900"/>
            <a:ext cx="2443163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259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22</cp:revision>
  <dcterms:created xsi:type="dcterms:W3CDTF">2025-12-02T06:40:47Z</dcterms:created>
  <dcterms:modified xsi:type="dcterms:W3CDTF">2025-12-03T01:08:56Z</dcterms:modified>
</cp:coreProperties>
</file>